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B9421-B002-5743-8FE6-FB88D7B3D247}" v="3" dt="2022-04-15T08:32:32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 autoAdjust="0"/>
    <p:restoredTop sz="94579"/>
  </p:normalViewPr>
  <p:slideViewPr>
    <p:cSldViewPr snapToGrid="0">
      <p:cViewPr varScale="1">
        <p:scale>
          <a:sx n="97" d="100"/>
          <a:sy n="97" d="100"/>
        </p:scale>
        <p:origin x="208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Werner" userId="c737179d670b5098" providerId="LiveId" clId="{4E0264A1-B60E-4AD4-862C-0101EF233A92}"/>
    <pc:docChg chg="undo custSel modSld">
      <pc:chgData name="Nicolas Werner" userId="c737179d670b5098" providerId="LiveId" clId="{4E0264A1-B60E-4AD4-862C-0101EF233A92}" dt="2021-03-18T21:54:02.275" v="33"/>
      <pc:docMkLst>
        <pc:docMk/>
      </pc:docMkLst>
      <pc:sldChg chg="addSp delSp modSp mod modTransition addAnim delAnim modAnim setClrOvrMap">
        <pc:chgData name="Nicolas Werner" userId="c737179d670b5098" providerId="LiveId" clId="{4E0264A1-B60E-4AD4-862C-0101EF233A92}" dt="2021-03-18T21:54:02.275" v="33"/>
        <pc:sldMkLst>
          <pc:docMk/>
          <pc:sldMk cId="3277902105" sldId="256"/>
        </pc:sldMkLst>
        <pc:spChg chg="mod">
          <ac:chgData name="Nicolas Werner" userId="c737179d670b5098" providerId="LiveId" clId="{4E0264A1-B60E-4AD4-862C-0101EF233A92}" dt="2021-03-18T21:43:12.796" v="30" actId="404"/>
          <ac:spMkLst>
            <pc:docMk/>
            <pc:sldMk cId="3277902105" sldId="256"/>
            <ac:spMk id="2" creationId="{D35D1C57-4C05-426D-ABDD-1415FC1D53A2}"/>
          </ac:spMkLst>
        </pc:spChg>
        <pc:spChg chg="mod">
          <ac:chgData name="Nicolas Werner" userId="c737179d670b5098" providerId="LiveId" clId="{4E0264A1-B60E-4AD4-862C-0101EF233A92}" dt="2021-03-18T21:42:46.713" v="19" actId="26606"/>
          <ac:spMkLst>
            <pc:docMk/>
            <pc:sldMk cId="3277902105" sldId="256"/>
            <ac:spMk id="3" creationId="{EFB8C358-6626-4BB7-A3F7-3C0FDBF8B8D5}"/>
          </ac:spMkLst>
        </pc:spChg>
        <pc:spChg chg="add del">
          <ac:chgData name="Nicolas Werner" userId="c737179d670b5098" providerId="LiveId" clId="{4E0264A1-B60E-4AD4-862C-0101EF233A92}" dt="2021-03-18T21:42:46.713" v="19" actId="26606"/>
          <ac:spMkLst>
            <pc:docMk/>
            <pc:sldMk cId="3277902105" sldId="256"/>
            <ac:spMk id="18" creationId="{DFEF8384-2545-4ACD-9071-49DD1CFC4E99}"/>
          </ac:spMkLst>
        </pc:spChg>
        <pc:spChg chg="add del">
          <ac:chgData name="Nicolas Werner" userId="c737179d670b5098" providerId="LiveId" clId="{4E0264A1-B60E-4AD4-862C-0101EF233A92}" dt="2021-03-18T21:42:46.713" v="19" actId="26606"/>
          <ac:spMkLst>
            <pc:docMk/>
            <pc:sldMk cId="3277902105" sldId="256"/>
            <ac:spMk id="20" creationId="{F77DB8FA-61A7-4DE7-A777-6D258D172484}"/>
          </ac:spMkLst>
        </pc:spChg>
        <pc:spChg chg="add">
          <ac:chgData name="Nicolas Werner" userId="c737179d670b5098" providerId="LiveId" clId="{4E0264A1-B60E-4AD4-862C-0101EF233A92}" dt="2021-03-18T21:42:46.713" v="19" actId="26606"/>
          <ac:spMkLst>
            <pc:docMk/>
            <pc:sldMk cId="3277902105" sldId="256"/>
            <ac:spMk id="22" creationId="{D9453AC2-8882-459A-8985-3E24DD42AE0D}"/>
          </ac:spMkLst>
        </pc:spChg>
        <pc:spChg chg="add">
          <ac:chgData name="Nicolas Werner" userId="c737179d670b5098" providerId="LiveId" clId="{4E0264A1-B60E-4AD4-862C-0101EF233A92}" dt="2021-03-18T21:42:46.713" v="19" actId="26606"/>
          <ac:spMkLst>
            <pc:docMk/>
            <pc:sldMk cId="3277902105" sldId="256"/>
            <ac:spMk id="23" creationId="{D4A11FEA-6E98-401C-B708-DA2C95081E8F}"/>
          </ac:spMkLst>
        </pc:spChg>
        <pc:spChg chg="add del">
          <ac:chgData name="Nicolas Werner" userId="c737179d670b5098" providerId="LiveId" clId="{4E0264A1-B60E-4AD4-862C-0101EF233A92}" dt="2021-03-18T21:42:28.341" v="17" actId="26606"/>
          <ac:spMkLst>
            <pc:docMk/>
            <pc:sldMk cId="3277902105" sldId="256"/>
            <ac:spMk id="25" creationId="{D9453AC2-8882-459A-8985-3E24DD42AE0D}"/>
          </ac:spMkLst>
        </pc:spChg>
        <pc:spChg chg="add del">
          <ac:chgData name="Nicolas Werner" userId="c737179d670b5098" providerId="LiveId" clId="{4E0264A1-B60E-4AD4-862C-0101EF233A92}" dt="2021-03-18T21:42:28.341" v="17" actId="26606"/>
          <ac:spMkLst>
            <pc:docMk/>
            <pc:sldMk cId="3277902105" sldId="256"/>
            <ac:spMk id="27" creationId="{D4A11FEA-6E98-401C-B708-DA2C95081E8F}"/>
          </ac:spMkLst>
        </pc:spChg>
        <pc:picChg chg="mod ord">
          <ac:chgData name="Nicolas Werner" userId="c737179d670b5098" providerId="LiveId" clId="{4E0264A1-B60E-4AD4-862C-0101EF233A92}" dt="2021-03-18T21:42:46.713" v="19" actId="26606"/>
          <ac:picMkLst>
            <pc:docMk/>
            <pc:sldMk cId="3277902105" sldId="256"/>
            <ac:picMk id="5" creationId="{14530706-DC67-46A6-A159-DD95578B6077}"/>
          </ac:picMkLst>
        </pc:picChg>
      </pc:sldChg>
      <pc:sldChg chg="addSp delSp modSp mod modTransition modShow">
        <pc:chgData name="Nicolas Werner" userId="c737179d670b5098" providerId="LiveId" clId="{4E0264A1-B60E-4AD4-862C-0101EF233A92}" dt="2021-03-18T21:54:02.275" v="33"/>
        <pc:sldMkLst>
          <pc:docMk/>
          <pc:sldMk cId="2896750208" sldId="257"/>
        </pc:sldMkLst>
        <pc:spChg chg="del">
          <ac:chgData name="Nicolas Werner" userId="c737179d670b5098" providerId="LiveId" clId="{4E0264A1-B60E-4AD4-862C-0101EF233A92}" dt="2021-03-18T21:24:42.471" v="10" actId="22"/>
          <ac:spMkLst>
            <pc:docMk/>
            <pc:sldMk cId="2896750208" sldId="257"/>
            <ac:spMk id="3" creationId="{8AD606E1-BD06-4DEB-B295-20C0FB54BCB9}"/>
          </ac:spMkLst>
        </pc:spChg>
        <pc:picChg chg="del mod">
          <ac:chgData name="Nicolas Werner" userId="c737179d670b5098" providerId="LiveId" clId="{4E0264A1-B60E-4AD4-862C-0101EF233A92}" dt="2021-03-18T21:23:48.081" v="9" actId="478"/>
          <ac:picMkLst>
            <pc:docMk/>
            <pc:sldMk cId="2896750208" sldId="257"/>
            <ac:picMk id="4" creationId="{8790B25F-D586-422C-A2E1-2391DBB1DE6E}"/>
          </ac:picMkLst>
        </pc:picChg>
        <pc:picChg chg="add mod ord">
          <ac:chgData name="Nicolas Werner" userId="c737179d670b5098" providerId="LiveId" clId="{4E0264A1-B60E-4AD4-862C-0101EF233A92}" dt="2021-03-18T21:24:50.737" v="13" actId="1076"/>
          <ac:picMkLst>
            <pc:docMk/>
            <pc:sldMk cId="2896750208" sldId="257"/>
            <ac:picMk id="6" creationId="{F1A1C309-FF82-46D9-9035-C34228EFC6A7}"/>
          </ac:picMkLst>
        </pc:picChg>
      </pc:sldChg>
      <pc:sldChg chg="modTransition">
        <pc:chgData name="Nicolas Werner" userId="c737179d670b5098" providerId="LiveId" clId="{4E0264A1-B60E-4AD4-862C-0101EF233A92}" dt="2021-03-18T21:54:02.275" v="33"/>
        <pc:sldMkLst>
          <pc:docMk/>
          <pc:sldMk cId="300564449" sldId="258"/>
        </pc:sldMkLst>
      </pc:sldChg>
      <pc:sldChg chg="modTransition">
        <pc:chgData name="Nicolas Werner" userId="c737179d670b5098" providerId="LiveId" clId="{4E0264A1-B60E-4AD4-862C-0101EF233A92}" dt="2021-03-18T21:54:02.275" v="33"/>
        <pc:sldMkLst>
          <pc:docMk/>
          <pc:sldMk cId="3026149139" sldId="259"/>
        </pc:sldMkLst>
      </pc:sldChg>
      <pc:sldChg chg="modTransition">
        <pc:chgData name="Nicolas Werner" userId="c737179d670b5098" providerId="LiveId" clId="{4E0264A1-B60E-4AD4-862C-0101EF233A92}" dt="2021-03-18T21:54:02.275" v="33"/>
        <pc:sldMkLst>
          <pc:docMk/>
          <pc:sldMk cId="2778923698" sldId="260"/>
        </pc:sldMkLst>
      </pc:sldChg>
      <pc:sldChg chg="modSp mod modTransition modShow">
        <pc:chgData name="Nicolas Werner" userId="c737179d670b5098" providerId="LiveId" clId="{4E0264A1-B60E-4AD4-862C-0101EF233A92}" dt="2021-03-18T21:54:02.275" v="33"/>
        <pc:sldMkLst>
          <pc:docMk/>
          <pc:sldMk cId="3928659685" sldId="261"/>
        </pc:sldMkLst>
        <pc:spChg chg="mod">
          <ac:chgData name="Nicolas Werner" userId="c737179d670b5098" providerId="LiveId" clId="{4E0264A1-B60E-4AD4-862C-0101EF233A92}" dt="2021-03-18T21:21:31.121" v="4" actId="20577"/>
          <ac:spMkLst>
            <pc:docMk/>
            <pc:sldMk cId="3928659685" sldId="261"/>
            <ac:spMk id="3" creationId="{8C2881BF-35ED-4F4A-B255-50A0398F70F2}"/>
          </ac:spMkLst>
        </pc:spChg>
      </pc:sldChg>
    </pc:docChg>
  </pc:docChgLst>
  <pc:docChgLst>
    <pc:chgData name="Nicolas Werner" userId="c737179d670b5098" providerId="LiveId" clId="{E97C5D39-523C-4A87-BF8C-C33B734570E6}"/>
    <pc:docChg chg="undo custSel addSld delSld modSld">
      <pc:chgData name="Nicolas Werner" userId="c737179d670b5098" providerId="LiveId" clId="{E97C5D39-523C-4A87-BF8C-C33B734570E6}" dt="2021-04-18T05:46:21.080" v="6" actId="680"/>
      <pc:docMkLst>
        <pc:docMk/>
      </pc:docMkLst>
      <pc:sldChg chg="addSp delSp modSp mod">
        <pc:chgData name="Nicolas Werner" userId="c737179d670b5098" providerId="LiveId" clId="{E97C5D39-523C-4A87-BF8C-C33B734570E6}" dt="2021-04-18T05:46:15.903" v="4" actId="1076"/>
        <pc:sldMkLst>
          <pc:docMk/>
          <pc:sldMk cId="2896750208" sldId="257"/>
        </pc:sldMkLst>
        <pc:spChg chg="add mod">
          <ac:chgData name="Nicolas Werner" userId="c737179d670b5098" providerId="LiveId" clId="{E97C5D39-523C-4A87-BF8C-C33B734570E6}" dt="2021-04-18T05:27:22.132" v="0" actId="478"/>
          <ac:spMkLst>
            <pc:docMk/>
            <pc:sldMk cId="2896750208" sldId="257"/>
            <ac:spMk id="4" creationId="{25C30D07-D1F9-44E4-93E8-B05B8E758082}"/>
          </ac:spMkLst>
        </pc:spChg>
        <pc:picChg chg="del">
          <ac:chgData name="Nicolas Werner" userId="c737179d670b5098" providerId="LiveId" clId="{E97C5D39-523C-4A87-BF8C-C33B734570E6}" dt="2021-04-18T05:27:22.132" v="0" actId="478"/>
          <ac:picMkLst>
            <pc:docMk/>
            <pc:sldMk cId="2896750208" sldId="257"/>
            <ac:picMk id="6" creationId="{F1A1C309-FF82-46D9-9035-C34228EFC6A7}"/>
          </ac:picMkLst>
        </pc:picChg>
        <pc:picChg chg="add mod">
          <ac:chgData name="Nicolas Werner" userId="c737179d670b5098" providerId="LiveId" clId="{E97C5D39-523C-4A87-BF8C-C33B734570E6}" dt="2021-04-18T05:46:15.903" v="4" actId="1076"/>
          <ac:picMkLst>
            <pc:docMk/>
            <pc:sldMk cId="2896750208" sldId="257"/>
            <ac:picMk id="7" creationId="{EE3A42E3-0674-4E67-A681-D7FCA39E534D}"/>
          </ac:picMkLst>
        </pc:picChg>
      </pc:sldChg>
      <pc:sldChg chg="new del">
        <pc:chgData name="Nicolas Werner" userId="c737179d670b5098" providerId="LiveId" clId="{E97C5D39-523C-4A87-BF8C-C33B734570E6}" dt="2021-04-18T05:46:21.080" v="6" actId="680"/>
        <pc:sldMkLst>
          <pc:docMk/>
          <pc:sldMk cId="1321278896" sldId="262"/>
        </pc:sldMkLst>
      </pc:sldChg>
    </pc:docChg>
  </pc:docChgLst>
  <pc:docChgLst>
    <pc:chgData name="Nicolas Werner" userId="c737179d670b5098" providerId="LiveId" clId="{26FB9421-B002-5743-8FE6-FB88D7B3D247}"/>
    <pc:docChg chg="undo custSel addSld modSld">
      <pc:chgData name="Nicolas Werner" userId="c737179d670b5098" providerId="LiveId" clId="{26FB9421-B002-5743-8FE6-FB88D7B3D247}" dt="2022-04-17T04:56:43.593" v="88" actId="26606"/>
      <pc:docMkLst>
        <pc:docMk/>
      </pc:docMkLst>
      <pc:sldChg chg="addSp delSp modSp mod">
        <pc:chgData name="Nicolas Werner" userId="c737179d670b5098" providerId="LiveId" clId="{26FB9421-B002-5743-8FE6-FB88D7B3D247}" dt="2022-04-15T08:32:45.338" v="22" actId="1076"/>
        <pc:sldMkLst>
          <pc:docMk/>
          <pc:sldMk cId="2896750208" sldId="257"/>
        </pc:sldMkLst>
        <pc:picChg chg="add mod">
          <ac:chgData name="Nicolas Werner" userId="c737179d670b5098" providerId="LiveId" clId="{26FB9421-B002-5743-8FE6-FB88D7B3D247}" dt="2022-04-15T08:32:45.338" v="22" actId="1076"/>
          <ac:picMkLst>
            <pc:docMk/>
            <pc:sldMk cId="2896750208" sldId="257"/>
            <ac:picMk id="4" creationId="{1F0623A9-B6C3-3B7A-FCEA-E4F2C7ADFEF1}"/>
          </ac:picMkLst>
        </pc:picChg>
        <pc:picChg chg="del">
          <ac:chgData name="Nicolas Werner" userId="c737179d670b5098" providerId="LiveId" clId="{26FB9421-B002-5743-8FE6-FB88D7B3D247}" dt="2022-04-15T08:27:30.005" v="0" actId="478"/>
          <ac:picMkLst>
            <pc:docMk/>
            <pc:sldMk cId="2896750208" sldId="257"/>
            <ac:picMk id="7" creationId="{EE3A42E3-0674-4E67-A681-D7FCA39E534D}"/>
          </ac:picMkLst>
        </pc:picChg>
      </pc:sldChg>
      <pc:sldChg chg="addSp delSp modSp mod">
        <pc:chgData name="Nicolas Werner" userId="c737179d670b5098" providerId="LiveId" clId="{26FB9421-B002-5743-8FE6-FB88D7B3D247}" dt="2022-04-15T08:32:36.920" v="20" actId="1076"/>
        <pc:sldMkLst>
          <pc:docMk/>
          <pc:sldMk cId="263223863" sldId="262"/>
        </pc:sldMkLst>
        <pc:picChg chg="add del mod">
          <ac:chgData name="Nicolas Werner" userId="c737179d670b5098" providerId="LiveId" clId="{26FB9421-B002-5743-8FE6-FB88D7B3D247}" dt="2022-04-15T08:32:23.401" v="15" actId="478"/>
          <ac:picMkLst>
            <pc:docMk/>
            <pc:sldMk cId="263223863" sldId="262"/>
            <ac:picMk id="4" creationId="{6F38F627-4D07-9579-C0A8-AA7A58A76AF7}"/>
          </ac:picMkLst>
        </pc:picChg>
        <pc:picChg chg="add mod">
          <ac:chgData name="Nicolas Werner" userId="c737179d670b5098" providerId="LiveId" clId="{26FB9421-B002-5743-8FE6-FB88D7B3D247}" dt="2022-04-15T08:32:36.920" v="20" actId="1076"/>
          <ac:picMkLst>
            <pc:docMk/>
            <pc:sldMk cId="263223863" sldId="262"/>
            <ac:picMk id="6" creationId="{0C7AA257-76F2-9989-105E-B11405437E66}"/>
          </ac:picMkLst>
        </pc:picChg>
        <pc:picChg chg="del">
          <ac:chgData name="Nicolas Werner" userId="c737179d670b5098" providerId="LiveId" clId="{26FB9421-B002-5743-8FE6-FB88D7B3D247}" dt="2022-04-15T08:31:43.360" v="4" actId="478"/>
          <ac:picMkLst>
            <pc:docMk/>
            <pc:sldMk cId="263223863" sldId="262"/>
            <ac:picMk id="7" creationId="{EE3A42E3-0674-4E67-A681-D7FCA39E534D}"/>
          </ac:picMkLst>
        </pc:picChg>
      </pc:sldChg>
      <pc:sldChg chg="mod modShow">
        <pc:chgData name="Nicolas Werner" userId="c737179d670b5098" providerId="LiveId" clId="{26FB9421-B002-5743-8FE6-FB88D7B3D247}" dt="2022-04-17T04:56:01.254" v="24" actId="729"/>
        <pc:sldMkLst>
          <pc:docMk/>
          <pc:sldMk cId="2122070705" sldId="263"/>
        </pc:sldMkLst>
      </pc:sldChg>
      <pc:sldChg chg="addSp delSp modSp add mod setBg addAnim delAnim setClrOvrMap">
        <pc:chgData name="Nicolas Werner" userId="c737179d670b5098" providerId="LiveId" clId="{26FB9421-B002-5743-8FE6-FB88D7B3D247}" dt="2022-04-17T04:56:43.593" v="88" actId="26606"/>
        <pc:sldMkLst>
          <pc:docMk/>
          <pc:sldMk cId="2220263629" sldId="264"/>
        </pc:sldMkLst>
        <pc:spChg chg="mod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2" creationId="{A032DAA6-9BB8-44F1-94F0-B9D55ABD9C4E}"/>
          </ac:spMkLst>
        </pc:spChg>
        <pc:spChg chg="add del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19" creationId="{D1FDF194-C99A-4C11-8A97-58FF75F6EC67}"/>
          </ac:spMkLst>
        </pc:spChg>
        <pc:spChg chg="add del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21" creationId="{DECAB5A9-13C6-4C85-AB53-C7D8B89541C2}"/>
          </ac:spMkLst>
        </pc:spChg>
        <pc:spChg chg="add del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23" creationId="{D2352F61-0C8B-4FCD-B42D-4723276084A8}"/>
          </ac:spMkLst>
        </pc:spChg>
        <pc:spChg chg="add del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25" creationId="{F28B6E25-9A48-4CF7-BF86-3D7DD1C783F2}"/>
          </ac:spMkLst>
        </pc:spChg>
        <pc:spChg chg="add del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27" creationId="{DB30A2C9-77AF-467A-B08E-133E1AF2E3E4}"/>
          </ac:spMkLst>
        </pc:spChg>
        <pc:spChg chg="add del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29" creationId="{0FAD2681-EA2A-4559-BF6A-F322871708D2}"/>
          </ac:spMkLst>
        </pc:spChg>
        <pc:spChg chg="add del">
          <ac:chgData name="Nicolas Werner" userId="c737179d670b5098" providerId="LiveId" clId="{26FB9421-B002-5743-8FE6-FB88D7B3D247}" dt="2022-04-17T04:56:40.132" v="82" actId="26606"/>
          <ac:spMkLst>
            <pc:docMk/>
            <pc:sldMk cId="2220263629" sldId="264"/>
            <ac:spMk id="34" creationId="{7520F84D-966A-41CD-B818-16BF32EF1E9D}"/>
          </ac:spMkLst>
        </pc:spChg>
        <pc:spChg chg="add del">
          <ac:chgData name="Nicolas Werner" userId="c737179d670b5098" providerId="LiveId" clId="{26FB9421-B002-5743-8FE6-FB88D7B3D247}" dt="2022-04-17T04:56:41.734" v="85" actId="26606"/>
          <ac:spMkLst>
            <pc:docMk/>
            <pc:sldMk cId="2220263629" sldId="264"/>
            <ac:spMk id="35" creationId="{BB8C1D0E-0B06-46C9-A8BD-A8E13FF9936B}"/>
          </ac:spMkLst>
        </pc:spChg>
        <pc:spChg chg="add del">
          <ac:chgData name="Nicolas Werner" userId="c737179d670b5098" providerId="LiveId" clId="{26FB9421-B002-5743-8FE6-FB88D7B3D247}" dt="2022-04-17T04:56:40.132" v="82" actId="26606"/>
          <ac:spMkLst>
            <pc:docMk/>
            <pc:sldMk cId="2220263629" sldId="264"/>
            <ac:spMk id="36" creationId="{57510D23-E323-4577-A8EA-12C6C6019BA1}"/>
          </ac:spMkLst>
        </pc:spChg>
        <pc:spChg chg="add del">
          <ac:chgData name="Nicolas Werner" userId="c737179d670b5098" providerId="LiveId" clId="{26FB9421-B002-5743-8FE6-FB88D7B3D247}" dt="2022-04-17T04:56:41.734" v="85" actId="26606"/>
          <ac:spMkLst>
            <pc:docMk/>
            <pc:sldMk cId="2220263629" sldId="264"/>
            <ac:spMk id="37" creationId="{7D1ADC4A-8537-4084-99C7-F8D378A640A9}"/>
          </ac:spMkLst>
        </pc:spChg>
        <pc:spChg chg="add del">
          <ac:chgData name="Nicolas Werner" userId="c737179d670b5098" providerId="LiveId" clId="{26FB9421-B002-5743-8FE6-FB88D7B3D247}" dt="2022-04-17T04:56:40.132" v="82" actId="26606"/>
          <ac:spMkLst>
            <pc:docMk/>
            <pc:sldMk cId="2220263629" sldId="264"/>
            <ac:spMk id="38" creationId="{15384613-A493-4A01-873E-5BD3769D1AE8}"/>
          </ac:spMkLst>
        </pc:spChg>
        <pc:spChg chg="add del">
          <ac:chgData name="Nicolas Werner" userId="c737179d670b5098" providerId="LiveId" clId="{26FB9421-B002-5743-8FE6-FB88D7B3D247}" dt="2022-04-17T04:56:41.734" v="85" actId="26606"/>
          <ac:spMkLst>
            <pc:docMk/>
            <pc:sldMk cId="2220263629" sldId="264"/>
            <ac:spMk id="39" creationId="{89868916-58B2-48F0-B6C8-D995E89772D4}"/>
          </ac:spMkLst>
        </pc:spChg>
        <pc:spChg chg="add del">
          <ac:chgData name="Nicolas Werner" userId="c737179d670b5098" providerId="LiveId" clId="{26FB9421-B002-5743-8FE6-FB88D7B3D247}" dt="2022-04-17T04:56:40.132" v="82" actId="26606"/>
          <ac:spMkLst>
            <pc:docMk/>
            <pc:sldMk cId="2220263629" sldId="264"/>
            <ac:spMk id="40" creationId="{34336F18-80E9-4DFA-9C2E-3F85614720EA}"/>
          </ac:spMkLst>
        </pc:spChg>
        <pc:spChg chg="add del">
          <ac:chgData name="Nicolas Werner" userId="c737179d670b5098" providerId="LiveId" clId="{26FB9421-B002-5743-8FE6-FB88D7B3D247}" dt="2022-04-17T04:56:41.734" v="85" actId="26606"/>
          <ac:spMkLst>
            <pc:docMk/>
            <pc:sldMk cId="2220263629" sldId="264"/>
            <ac:spMk id="41" creationId="{BB82496C-9AD4-4916-BAB7-FF3CC04BF625}"/>
          </ac:spMkLst>
        </pc:spChg>
        <pc:spChg chg="add del">
          <ac:chgData name="Nicolas Werner" userId="c737179d670b5098" providerId="LiveId" clId="{26FB9421-B002-5743-8FE6-FB88D7B3D247}" dt="2022-04-17T04:56:40.132" v="82" actId="26606"/>
          <ac:spMkLst>
            <pc:docMk/>
            <pc:sldMk cId="2220263629" sldId="264"/>
            <ac:spMk id="42" creationId="{9D293054-EC89-4CF2-AAEF-B38981E92343}"/>
          </ac:spMkLst>
        </pc:spChg>
        <pc:spChg chg="add del">
          <ac:chgData name="Nicolas Werner" userId="c737179d670b5098" providerId="LiveId" clId="{26FB9421-B002-5743-8FE6-FB88D7B3D247}" dt="2022-04-17T04:56:41.734" v="85" actId="26606"/>
          <ac:spMkLst>
            <pc:docMk/>
            <pc:sldMk cId="2220263629" sldId="264"/>
            <ac:spMk id="43" creationId="{517C1286-B472-4907-9B47-E8C9FE290328}"/>
          </ac:spMkLst>
        </pc:spChg>
        <pc:spChg chg="add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44" creationId="{98C621E2-C9A1-42DB-B77B-FDEC40996E7A}"/>
          </ac:spMkLst>
        </pc:spChg>
        <pc:spChg chg="add del">
          <ac:chgData name="Nicolas Werner" userId="c737179d670b5098" providerId="LiveId" clId="{26FB9421-B002-5743-8FE6-FB88D7B3D247}" dt="2022-04-17T04:56:41.734" v="85" actId="26606"/>
          <ac:spMkLst>
            <pc:docMk/>
            <pc:sldMk cId="2220263629" sldId="264"/>
            <ac:spMk id="45" creationId="{28B35564-38A4-457A-BD01-15D6F1659414}"/>
          </ac:spMkLst>
        </pc:spChg>
        <pc:spChg chg="add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46" creationId="{B85FBED9-5297-4759-B2C0-B6C973023B14}"/>
          </ac:spMkLst>
        </pc:spChg>
        <pc:spChg chg="add del">
          <ac:chgData name="Nicolas Werner" userId="c737179d670b5098" providerId="LiveId" clId="{26FB9421-B002-5743-8FE6-FB88D7B3D247}" dt="2022-04-17T04:56:43.586" v="87" actId="26606"/>
          <ac:spMkLst>
            <pc:docMk/>
            <pc:sldMk cId="2220263629" sldId="264"/>
            <ac:spMk id="47" creationId="{BB8C1D0E-0B06-46C9-A8BD-A8E13FF9936B}"/>
          </ac:spMkLst>
        </pc:spChg>
        <pc:spChg chg="add del">
          <ac:chgData name="Nicolas Werner" userId="c737179d670b5098" providerId="LiveId" clId="{26FB9421-B002-5743-8FE6-FB88D7B3D247}" dt="2022-04-17T04:56:43.586" v="87" actId="26606"/>
          <ac:spMkLst>
            <pc:docMk/>
            <pc:sldMk cId="2220263629" sldId="264"/>
            <ac:spMk id="48" creationId="{7D1ADC4A-8537-4084-99C7-F8D378A640A9}"/>
          </ac:spMkLst>
        </pc:spChg>
        <pc:spChg chg="add del">
          <ac:chgData name="Nicolas Werner" userId="c737179d670b5098" providerId="LiveId" clId="{26FB9421-B002-5743-8FE6-FB88D7B3D247}" dt="2022-04-17T04:56:43.586" v="87" actId="26606"/>
          <ac:spMkLst>
            <pc:docMk/>
            <pc:sldMk cId="2220263629" sldId="264"/>
            <ac:spMk id="49" creationId="{415DEDD7-7B31-4EF1-B7C7-5AEE3208CC1D}"/>
          </ac:spMkLst>
        </pc:spChg>
        <pc:spChg chg="add del">
          <ac:chgData name="Nicolas Werner" userId="c737179d670b5098" providerId="LiveId" clId="{26FB9421-B002-5743-8FE6-FB88D7B3D247}" dt="2022-04-17T04:56:43.586" v="87" actId="26606"/>
          <ac:spMkLst>
            <pc:docMk/>
            <pc:sldMk cId="2220263629" sldId="264"/>
            <ac:spMk id="50" creationId="{3242CC7A-3D6E-47A4-B9D1-860978459846}"/>
          </ac:spMkLst>
        </pc:spChg>
        <pc:spChg chg="add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53" creationId="{B217C2AD-51B4-40CE-A71F-F5D3F846D97B}"/>
          </ac:spMkLst>
        </pc:spChg>
        <pc:spChg chg="add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54" creationId="{6F1BF92E-23CF-4BFE-9E1F-C359BACFA3C5}"/>
          </ac:spMkLst>
        </pc:spChg>
        <pc:spChg chg="add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55" creationId="{D2932E9C-BCE7-4564-84F6-CBA75E8B0749}"/>
          </ac:spMkLst>
        </pc:spChg>
        <pc:spChg chg="add">
          <ac:chgData name="Nicolas Werner" userId="c737179d670b5098" providerId="LiveId" clId="{26FB9421-B002-5743-8FE6-FB88D7B3D247}" dt="2022-04-17T04:56:43.593" v="88" actId="26606"/>
          <ac:spMkLst>
            <pc:docMk/>
            <pc:sldMk cId="2220263629" sldId="264"/>
            <ac:spMk id="56" creationId="{AFC7A8FD-E375-431A-898D-F728F09489C5}"/>
          </ac:spMkLst>
        </pc:spChg>
        <pc:picChg chg="del">
          <ac:chgData name="Nicolas Werner" userId="c737179d670b5098" providerId="LiveId" clId="{26FB9421-B002-5743-8FE6-FB88D7B3D247}" dt="2022-04-17T04:56:20.673" v="80" actId="478"/>
          <ac:picMkLst>
            <pc:docMk/>
            <pc:sldMk cId="2220263629" sldId="264"/>
            <ac:picMk id="6" creationId="{DFD3FE58-3C03-4CBB-A880-BAB68451608A}"/>
          </ac:picMkLst>
        </pc:picChg>
        <pc:picChg chg="del">
          <ac:chgData name="Nicolas Werner" userId="c737179d670b5098" providerId="LiveId" clId="{26FB9421-B002-5743-8FE6-FB88D7B3D247}" dt="2022-04-17T04:56:19.420" v="79" actId="478"/>
          <ac:picMkLst>
            <pc:docMk/>
            <pc:sldMk cId="2220263629" sldId="264"/>
            <ac:picMk id="14" creationId="{707843E2-3090-4896-9E4C-CA6DF8599F28}"/>
          </ac:picMkLst>
        </pc:picChg>
        <pc:picChg chg="add del">
          <ac:chgData name="Nicolas Werner" userId="c737179d670b5098" providerId="LiveId" clId="{26FB9421-B002-5743-8FE6-FB88D7B3D247}" dt="2022-04-17T04:56:41.734" v="85" actId="26606"/>
          <ac:picMkLst>
            <pc:docMk/>
            <pc:sldMk cId="2220263629" sldId="264"/>
            <ac:picMk id="31" creationId="{5F417548-9FB4-E16A-23F8-2372EA327389}"/>
          </ac:picMkLst>
        </pc:picChg>
        <pc:picChg chg="add">
          <ac:chgData name="Nicolas Werner" userId="c737179d670b5098" providerId="LiveId" clId="{26FB9421-B002-5743-8FE6-FB88D7B3D247}" dt="2022-04-17T04:56:43.593" v="88" actId="26606"/>
          <ac:picMkLst>
            <pc:docMk/>
            <pc:sldMk cId="2220263629" sldId="264"/>
            <ac:picMk id="33" creationId="{C0BC26AF-8192-C439-EC44-102E1BD81837}"/>
          </ac:picMkLst>
        </pc:picChg>
        <pc:picChg chg="add del">
          <ac:chgData name="Nicolas Werner" userId="c737179d670b5098" providerId="LiveId" clId="{26FB9421-B002-5743-8FE6-FB88D7B3D247}" dt="2022-04-17T04:56:43.586" v="87" actId="26606"/>
          <ac:picMkLst>
            <pc:docMk/>
            <pc:sldMk cId="2220263629" sldId="264"/>
            <ac:picMk id="51" creationId="{09410E77-75BA-8E3B-71A4-FA8AE785B7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236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0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737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0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5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4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619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4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490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">
            <a:extLst>
              <a:ext uri="{FF2B5EF4-FFF2-40B4-BE49-F238E27FC236}">
                <a16:creationId xmlns:a16="http://schemas.microsoft.com/office/drawing/2014/main" id="{D9453AC2-8882-459A-8985-3E24DD42A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43" y="0"/>
            <a:ext cx="11967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530706-DC67-46A6-A159-DD95578B6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7" r="-1" b="9986"/>
          <a:stretch/>
        </p:blipFill>
        <p:spPr>
          <a:xfrm>
            <a:off x="264543" y="10"/>
            <a:ext cx="11967714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5D1C57-4C05-426D-ABDD-1415FC1D5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>
            <a:noAutofit/>
          </a:bodyPr>
          <a:lstStyle/>
          <a:p>
            <a:r>
              <a:rPr lang="fr-FR" sz="8000" dirty="0">
                <a:solidFill>
                  <a:srgbClr val="FFFFFF"/>
                </a:solidFill>
              </a:rPr>
              <a:t>Formation </a:t>
            </a:r>
            <a:br>
              <a:rPr lang="fr-FR" sz="8000" dirty="0">
                <a:solidFill>
                  <a:srgbClr val="FFFFFF"/>
                </a:solidFill>
              </a:rPr>
            </a:br>
            <a:r>
              <a:rPr lang="fr-FR" sz="8000" dirty="0">
                <a:solidFill>
                  <a:srgbClr val="FFFFFF"/>
                </a:solidFill>
              </a:rPr>
              <a:t>des chefs de vigie</a:t>
            </a:r>
            <a:br>
              <a:rPr lang="fr-FR" sz="8000" dirty="0">
                <a:solidFill>
                  <a:srgbClr val="FFFFFF"/>
                </a:solidFill>
              </a:rPr>
            </a:br>
            <a:r>
              <a:rPr lang="fr-FR" sz="8000" dirty="0">
                <a:solidFill>
                  <a:srgbClr val="FFFFFF"/>
                </a:solidFill>
              </a:rPr>
              <a:t>&amp; </a:t>
            </a:r>
            <a:br>
              <a:rPr lang="fr-FR" sz="8000" dirty="0">
                <a:solidFill>
                  <a:srgbClr val="FFFFFF"/>
                </a:solidFill>
              </a:rPr>
            </a:br>
            <a:r>
              <a:rPr lang="fr-FR" sz="8000" dirty="0">
                <a:solidFill>
                  <a:srgbClr val="FFFFFF"/>
                </a:solidFill>
              </a:rPr>
              <a:t>pilotes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B8C358-6626-4BB7-A3F7-3C0FDBF8B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942" y="5979196"/>
            <a:ext cx="9113580" cy="3964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Bienvenue à toutes et tous </a:t>
            </a: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D4A11FEA-6E98-401C-B708-DA2C95081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45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02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79A96C-C7E2-4382-B427-FACFDBB9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628" y="-1103121"/>
            <a:ext cx="7589243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Programme de la journée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1F0623A9-B6C3-3B7A-FCEA-E4F2C7AD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98" y="1782402"/>
            <a:ext cx="8418403" cy="45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79A96C-C7E2-4382-B427-FACFDBB9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091" y="-1103121"/>
            <a:ext cx="2752172" cy="4532120"/>
          </a:xfrm>
        </p:spPr>
        <p:txBody>
          <a:bodyPr anchor="ctr">
            <a:normAutofit/>
          </a:bodyPr>
          <a:lstStyle/>
          <a:p>
            <a:r>
              <a:rPr lang="fr-FR" sz="4400" dirty="0" err="1">
                <a:solidFill>
                  <a:srgbClr val="2A1A00"/>
                </a:solidFill>
              </a:rPr>
              <a:t>Dispatch</a:t>
            </a:r>
            <a:endParaRPr lang="fr-FR" sz="4400" dirty="0">
              <a:solidFill>
                <a:srgbClr val="2A1A00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0C7AA257-76F2-9989-105E-B11405437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26" y="2789410"/>
            <a:ext cx="8057246" cy="19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78498E-9BBD-41F8-9E6C-6E4D6306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Procédure </a:t>
            </a:r>
            <a:r>
              <a:rPr lang="fr-FR" sz="4400" dirty="0" err="1">
                <a:solidFill>
                  <a:srgbClr val="2A1A00"/>
                </a:solidFill>
              </a:rPr>
              <a:t>Covid</a:t>
            </a:r>
            <a:r>
              <a:rPr lang="fr-FR" sz="4400" dirty="0">
                <a:solidFill>
                  <a:srgbClr val="2A1A00"/>
                </a:solidFill>
              </a:rPr>
              <a:t> - 19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2881BF-35ED-4F4A-B255-50A0398F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r>
              <a:rPr lang="fr-FR" sz="2400" dirty="0"/>
              <a:t>Prise de température tympanique dès l’entrée  à la station.</a:t>
            </a:r>
          </a:p>
          <a:p>
            <a:r>
              <a:rPr lang="fr-FR" sz="2400" dirty="0"/>
              <a:t>Désinfection des mains.</a:t>
            </a:r>
          </a:p>
          <a:p>
            <a:r>
              <a:rPr lang="fr-FR" sz="2400" dirty="0"/>
              <a:t>Garder les distances de sécurité </a:t>
            </a:r>
          </a:p>
          <a:p>
            <a:r>
              <a:rPr lang="fr-FR" sz="2400" dirty="0"/>
              <a:t>Lavez-vous les mains régulièrement </a:t>
            </a:r>
          </a:p>
          <a:p>
            <a:r>
              <a:rPr lang="fr-FR" sz="2400" dirty="0"/>
              <a:t>Au cas ou vos distances de sécurité ne sont pas respectées, protégez-vous les VR avec un masque. </a:t>
            </a:r>
          </a:p>
        </p:txBody>
      </p:sp>
    </p:spTree>
    <p:extLst>
      <p:ext uri="{BB962C8B-B14F-4D97-AF65-F5344CB8AC3E}">
        <p14:creationId xmlns:p14="http://schemas.microsoft.com/office/powerpoint/2010/main" val="39286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D62AD7-0CE1-4760-AC61-5A49B937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fr-FR" sz="4400">
                <a:solidFill>
                  <a:srgbClr val="2A1A00"/>
                </a:solidFill>
              </a:rPr>
              <a:t>Responsabilité des pilotes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9537CD-EAAF-4607-856B-06355718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43435"/>
            <a:ext cx="4680729" cy="6714565"/>
          </a:xfrm>
        </p:spPr>
        <p:txBody>
          <a:bodyPr anchor="ctr">
            <a:normAutofit/>
          </a:bodyPr>
          <a:lstStyle/>
          <a:p>
            <a:r>
              <a:rPr lang="fr-FR" sz="2400" dirty="0"/>
              <a:t>Le pilote d’intervention est responsable du bon déroulement de la journée.</a:t>
            </a:r>
          </a:p>
          <a:p>
            <a:r>
              <a:rPr lang="fr-FR" sz="2400" dirty="0"/>
              <a:t> Le pilote est responsable du bon déroulement des  déplacements, des interventions, de l’équipage, du matériel ainsi que du rééquipement.</a:t>
            </a:r>
          </a:p>
          <a:p>
            <a:r>
              <a:rPr lang="fr-FR" sz="2400" dirty="0"/>
              <a:t>Le pilote doit se former selon les demandes de la société en vigueurs ainsi qu’effectuer ses vigies. </a:t>
            </a:r>
          </a:p>
          <a:p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5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02AA4D-F590-4A60-B18E-1A126369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fr-FR" sz="4400">
                <a:solidFill>
                  <a:srgbClr val="2A1A00"/>
                </a:solidFill>
              </a:rPr>
              <a:t>Rappel des consignes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07DCC6-8128-46D1-9657-ED4459DB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755057"/>
            <a:ext cx="4680729" cy="4748981"/>
          </a:xfrm>
        </p:spPr>
        <p:txBody>
          <a:bodyPr anchor="ctr">
            <a:noAutofit/>
          </a:bodyPr>
          <a:lstStyle/>
          <a:p>
            <a:r>
              <a:rPr lang="fr-FR" sz="2400" dirty="0"/>
              <a:t>Le port du gilet est obligatoire sur les unités d’intervention </a:t>
            </a:r>
          </a:p>
          <a:p>
            <a:r>
              <a:rPr lang="fr-FR" sz="2400" dirty="0"/>
              <a:t>Respecter les vitesses et les distances des 300 mètres</a:t>
            </a:r>
          </a:p>
          <a:p>
            <a:r>
              <a:rPr lang="fr-FR" sz="2400" dirty="0"/>
              <a:t>4000 tours/min max hors intervention </a:t>
            </a:r>
          </a:p>
          <a:p>
            <a:r>
              <a:rPr lang="fr-FR" sz="2400" dirty="0"/>
              <a:t>Pas plus de 4 sauveteurs en intervention </a:t>
            </a:r>
            <a:r>
              <a:rPr lang="fr-FR" sz="2400"/>
              <a:t>à bord du 247 </a:t>
            </a:r>
            <a:r>
              <a:rPr lang="fr-FR" sz="2400" dirty="0"/>
              <a:t>et 3 à bord de 447</a:t>
            </a:r>
          </a:p>
          <a:p>
            <a:r>
              <a:rPr lang="fr-FR" sz="2400" dirty="0"/>
              <a:t>Pas de personne hors société sur les unités (sauf dérogation) </a:t>
            </a:r>
          </a:p>
          <a:p>
            <a:r>
              <a:rPr lang="fr-FR" sz="2400" dirty="0"/>
              <a:t>Pas de navigation seul à bord des unités (sauf dérogation)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261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053932-43E4-4043-B696-F8653D58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VIGIES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F96A47-103F-4418-B9BF-8799FF989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221226"/>
            <a:ext cx="4680729" cy="6636773"/>
          </a:xfrm>
        </p:spPr>
        <p:txBody>
          <a:bodyPr anchor="ctr">
            <a:normAutofit/>
          </a:bodyPr>
          <a:lstStyle/>
          <a:p>
            <a:r>
              <a:rPr lang="fr-FR" sz="2400" dirty="0"/>
              <a:t>Les vigies officielles sont le samedi et le dimanche.</a:t>
            </a:r>
          </a:p>
          <a:p>
            <a:r>
              <a:rPr lang="fr-FR" sz="2400" dirty="0"/>
              <a:t>Les vigies de la semaine seront annoncées. </a:t>
            </a:r>
          </a:p>
          <a:p>
            <a:r>
              <a:rPr lang="fr-FR" sz="2400" dirty="0"/>
              <a:t>Les horaires sont de 10h00 à 18h00  (selon la météo)</a:t>
            </a:r>
          </a:p>
          <a:p>
            <a:r>
              <a:rPr lang="fr-FR" sz="2400" dirty="0"/>
              <a:t>L’équipe d’intervention annoncée partira en intervention.</a:t>
            </a:r>
          </a:p>
          <a:p>
            <a:r>
              <a:rPr lang="fr-FR" sz="2400" dirty="0"/>
              <a:t>La vigie comportera un espace temps à la formation, une prise en main du bateau  et à l’entretien de la station.</a:t>
            </a:r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9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D1FDF194-C99A-4C11-8A97-58FF75F6E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CAB5A9-13C6-4C85-AB53-C7D8B8954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352F61-0C8B-4FCD-B42D-472327608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32DAA6-9BB8-44F1-94F0-B9D55ABD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03" y="954923"/>
            <a:ext cx="5875694" cy="4656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300" spc="800" dirty="0"/>
              <a:t>Livre de Bord </a:t>
            </a:r>
            <a:br>
              <a:rPr lang="en-US" sz="5300" spc="800" dirty="0"/>
            </a:br>
            <a:r>
              <a:rPr lang="en-US" sz="5300" spc="800" dirty="0"/>
              <a:t>+ </a:t>
            </a:r>
            <a:br>
              <a:rPr lang="en-US" sz="5300" spc="800" dirty="0"/>
            </a:br>
            <a:r>
              <a:rPr lang="en-US" sz="5300" spc="800" dirty="0"/>
              <a:t>rapport </a:t>
            </a:r>
            <a:r>
              <a:rPr lang="en-US" sz="5300" spc="800"/>
              <a:t>d’intervention</a:t>
            </a: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F28B6E25-9A48-4CF7-BF86-3D7DD1C78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30A2C9-77AF-467A-B08E-133E1AF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5" y="2"/>
            <a:ext cx="5149751" cy="3402351"/>
          </a:xfrm>
          <a:custGeom>
            <a:avLst/>
            <a:gdLst>
              <a:gd name="connsiteX0" fmla="*/ 189795 w 5149751"/>
              <a:gd name="connsiteY0" fmla="*/ 0 h 3402351"/>
              <a:gd name="connsiteX1" fmla="*/ 5149751 w 5149751"/>
              <a:gd name="connsiteY1" fmla="*/ 0 h 3402351"/>
              <a:gd name="connsiteX2" fmla="*/ 5149751 w 5149751"/>
              <a:gd name="connsiteY2" fmla="*/ 3402351 h 3402351"/>
              <a:gd name="connsiteX3" fmla="*/ 1262 w 5149751"/>
              <a:gd name="connsiteY3" fmla="*/ 3402351 h 3402351"/>
              <a:gd name="connsiteX4" fmla="*/ 3359 w 5149751"/>
              <a:gd name="connsiteY4" fmla="*/ 3360737 h 3402351"/>
              <a:gd name="connsiteX5" fmla="*/ 11757 w 5149751"/>
              <a:gd name="connsiteY5" fmla="*/ 3300412 h 3402351"/>
              <a:gd name="connsiteX6" fmla="*/ 23514 w 5149751"/>
              <a:gd name="connsiteY6" fmla="*/ 3248025 h 3402351"/>
              <a:gd name="connsiteX7" fmla="*/ 38631 w 5149751"/>
              <a:gd name="connsiteY7" fmla="*/ 3201987 h 3402351"/>
              <a:gd name="connsiteX8" fmla="*/ 55427 w 5149751"/>
              <a:gd name="connsiteY8" fmla="*/ 3160712 h 3402351"/>
              <a:gd name="connsiteX9" fmla="*/ 75582 w 5149751"/>
              <a:gd name="connsiteY9" fmla="*/ 3121025 h 3402351"/>
              <a:gd name="connsiteX10" fmla="*/ 95737 w 5149751"/>
              <a:gd name="connsiteY10" fmla="*/ 3084512 h 3402351"/>
              <a:gd name="connsiteX11" fmla="*/ 115892 w 5149751"/>
              <a:gd name="connsiteY11" fmla="*/ 3046412 h 3402351"/>
              <a:gd name="connsiteX12" fmla="*/ 134368 w 5149751"/>
              <a:gd name="connsiteY12" fmla="*/ 3009900 h 3402351"/>
              <a:gd name="connsiteX13" fmla="*/ 152844 w 5149751"/>
              <a:gd name="connsiteY13" fmla="*/ 2967037 h 3402351"/>
              <a:gd name="connsiteX14" fmla="*/ 167959 w 5149751"/>
              <a:gd name="connsiteY14" fmla="*/ 2922587 h 3402351"/>
              <a:gd name="connsiteX15" fmla="*/ 178037 w 5149751"/>
              <a:gd name="connsiteY15" fmla="*/ 2868612 h 3402351"/>
              <a:gd name="connsiteX16" fmla="*/ 188115 w 5149751"/>
              <a:gd name="connsiteY16" fmla="*/ 2809875 h 3402351"/>
              <a:gd name="connsiteX17" fmla="*/ 189795 w 5149751"/>
              <a:gd name="connsiteY17" fmla="*/ 2741612 h 3402351"/>
              <a:gd name="connsiteX18" fmla="*/ 188115 w 5149751"/>
              <a:gd name="connsiteY18" fmla="*/ 2671762 h 3402351"/>
              <a:gd name="connsiteX19" fmla="*/ 178037 w 5149751"/>
              <a:gd name="connsiteY19" fmla="*/ 2613025 h 3402351"/>
              <a:gd name="connsiteX20" fmla="*/ 167959 w 5149751"/>
              <a:gd name="connsiteY20" fmla="*/ 2560637 h 3402351"/>
              <a:gd name="connsiteX21" fmla="*/ 152844 w 5149751"/>
              <a:gd name="connsiteY21" fmla="*/ 2513012 h 3402351"/>
              <a:gd name="connsiteX22" fmla="*/ 134368 w 5149751"/>
              <a:gd name="connsiteY22" fmla="*/ 2471737 h 3402351"/>
              <a:gd name="connsiteX23" fmla="*/ 115892 w 5149751"/>
              <a:gd name="connsiteY23" fmla="*/ 2433637 h 3402351"/>
              <a:gd name="connsiteX24" fmla="*/ 95737 w 5149751"/>
              <a:gd name="connsiteY24" fmla="*/ 2395537 h 3402351"/>
              <a:gd name="connsiteX25" fmla="*/ 75582 w 5149751"/>
              <a:gd name="connsiteY25" fmla="*/ 2359025 h 3402351"/>
              <a:gd name="connsiteX26" fmla="*/ 55427 w 5149751"/>
              <a:gd name="connsiteY26" fmla="*/ 2319337 h 3402351"/>
              <a:gd name="connsiteX27" fmla="*/ 38631 w 5149751"/>
              <a:gd name="connsiteY27" fmla="*/ 2278062 h 3402351"/>
              <a:gd name="connsiteX28" fmla="*/ 23514 w 5149751"/>
              <a:gd name="connsiteY28" fmla="*/ 2232025 h 3402351"/>
              <a:gd name="connsiteX29" fmla="*/ 11757 w 5149751"/>
              <a:gd name="connsiteY29" fmla="*/ 2179637 h 3402351"/>
              <a:gd name="connsiteX30" fmla="*/ 3359 w 5149751"/>
              <a:gd name="connsiteY30" fmla="*/ 2119312 h 3402351"/>
              <a:gd name="connsiteX31" fmla="*/ 0 w 5149751"/>
              <a:gd name="connsiteY31" fmla="*/ 2051050 h 3402351"/>
              <a:gd name="connsiteX32" fmla="*/ 3359 w 5149751"/>
              <a:gd name="connsiteY32" fmla="*/ 1982787 h 3402351"/>
              <a:gd name="connsiteX33" fmla="*/ 11757 w 5149751"/>
              <a:gd name="connsiteY33" fmla="*/ 1922462 h 3402351"/>
              <a:gd name="connsiteX34" fmla="*/ 23514 w 5149751"/>
              <a:gd name="connsiteY34" fmla="*/ 1870075 h 3402351"/>
              <a:gd name="connsiteX35" fmla="*/ 38631 w 5149751"/>
              <a:gd name="connsiteY35" fmla="*/ 1824037 h 3402351"/>
              <a:gd name="connsiteX36" fmla="*/ 55427 w 5149751"/>
              <a:gd name="connsiteY36" fmla="*/ 1782762 h 3402351"/>
              <a:gd name="connsiteX37" fmla="*/ 75582 w 5149751"/>
              <a:gd name="connsiteY37" fmla="*/ 1743075 h 3402351"/>
              <a:gd name="connsiteX38" fmla="*/ 95737 w 5149751"/>
              <a:gd name="connsiteY38" fmla="*/ 1708150 h 3402351"/>
              <a:gd name="connsiteX39" fmla="*/ 115892 w 5149751"/>
              <a:gd name="connsiteY39" fmla="*/ 1671637 h 3402351"/>
              <a:gd name="connsiteX40" fmla="*/ 134368 w 5149751"/>
              <a:gd name="connsiteY40" fmla="*/ 1631950 h 3402351"/>
              <a:gd name="connsiteX41" fmla="*/ 152844 w 5149751"/>
              <a:gd name="connsiteY41" fmla="*/ 1589087 h 3402351"/>
              <a:gd name="connsiteX42" fmla="*/ 167959 w 5149751"/>
              <a:gd name="connsiteY42" fmla="*/ 1544637 h 3402351"/>
              <a:gd name="connsiteX43" fmla="*/ 178037 w 5149751"/>
              <a:gd name="connsiteY43" fmla="*/ 1492250 h 3402351"/>
              <a:gd name="connsiteX44" fmla="*/ 188115 w 5149751"/>
              <a:gd name="connsiteY44" fmla="*/ 1431925 h 3402351"/>
              <a:gd name="connsiteX45" fmla="*/ 189795 w 5149751"/>
              <a:gd name="connsiteY45" fmla="*/ 1363662 h 3402351"/>
              <a:gd name="connsiteX46" fmla="*/ 188115 w 5149751"/>
              <a:gd name="connsiteY46" fmla="*/ 1295400 h 3402351"/>
              <a:gd name="connsiteX47" fmla="*/ 178037 w 5149751"/>
              <a:gd name="connsiteY47" fmla="*/ 1235075 h 3402351"/>
              <a:gd name="connsiteX48" fmla="*/ 167959 w 5149751"/>
              <a:gd name="connsiteY48" fmla="*/ 1182687 h 3402351"/>
              <a:gd name="connsiteX49" fmla="*/ 152844 w 5149751"/>
              <a:gd name="connsiteY49" fmla="*/ 1136650 h 3402351"/>
              <a:gd name="connsiteX50" fmla="*/ 134368 w 5149751"/>
              <a:gd name="connsiteY50" fmla="*/ 1095375 h 3402351"/>
              <a:gd name="connsiteX51" fmla="*/ 115892 w 5149751"/>
              <a:gd name="connsiteY51" fmla="*/ 1055687 h 3402351"/>
              <a:gd name="connsiteX52" fmla="*/ 95737 w 5149751"/>
              <a:gd name="connsiteY52" fmla="*/ 1017587 h 3402351"/>
              <a:gd name="connsiteX53" fmla="*/ 75582 w 5149751"/>
              <a:gd name="connsiteY53" fmla="*/ 981075 h 3402351"/>
              <a:gd name="connsiteX54" fmla="*/ 55427 w 5149751"/>
              <a:gd name="connsiteY54" fmla="*/ 942975 h 3402351"/>
              <a:gd name="connsiteX55" fmla="*/ 38631 w 5149751"/>
              <a:gd name="connsiteY55" fmla="*/ 901700 h 3402351"/>
              <a:gd name="connsiteX56" fmla="*/ 23514 w 5149751"/>
              <a:gd name="connsiteY56" fmla="*/ 854075 h 3402351"/>
              <a:gd name="connsiteX57" fmla="*/ 11757 w 5149751"/>
              <a:gd name="connsiteY57" fmla="*/ 801687 h 3402351"/>
              <a:gd name="connsiteX58" fmla="*/ 3359 w 5149751"/>
              <a:gd name="connsiteY58" fmla="*/ 744537 h 3402351"/>
              <a:gd name="connsiteX59" fmla="*/ 0 w 5149751"/>
              <a:gd name="connsiteY59" fmla="*/ 673100 h 3402351"/>
              <a:gd name="connsiteX60" fmla="*/ 3359 w 5149751"/>
              <a:gd name="connsiteY60" fmla="*/ 606425 h 3402351"/>
              <a:gd name="connsiteX61" fmla="*/ 11757 w 5149751"/>
              <a:gd name="connsiteY61" fmla="*/ 546100 h 3402351"/>
              <a:gd name="connsiteX62" fmla="*/ 23514 w 5149751"/>
              <a:gd name="connsiteY62" fmla="*/ 496887 h 3402351"/>
              <a:gd name="connsiteX63" fmla="*/ 38631 w 5149751"/>
              <a:gd name="connsiteY63" fmla="*/ 450850 h 3402351"/>
              <a:gd name="connsiteX64" fmla="*/ 55427 w 5149751"/>
              <a:gd name="connsiteY64" fmla="*/ 409575 h 3402351"/>
              <a:gd name="connsiteX65" fmla="*/ 73902 w 5149751"/>
              <a:gd name="connsiteY65" fmla="*/ 369887 h 3402351"/>
              <a:gd name="connsiteX66" fmla="*/ 92378 w 5149751"/>
              <a:gd name="connsiteY66" fmla="*/ 334962 h 3402351"/>
              <a:gd name="connsiteX67" fmla="*/ 112533 w 5149751"/>
              <a:gd name="connsiteY67" fmla="*/ 296862 h 3402351"/>
              <a:gd name="connsiteX68" fmla="*/ 132688 w 5149751"/>
              <a:gd name="connsiteY68" fmla="*/ 260350 h 3402351"/>
              <a:gd name="connsiteX69" fmla="*/ 149484 w 5149751"/>
              <a:gd name="connsiteY69" fmla="*/ 217487 h 3402351"/>
              <a:gd name="connsiteX70" fmla="*/ 166280 w 5149751"/>
              <a:gd name="connsiteY70" fmla="*/ 174625 h 3402351"/>
              <a:gd name="connsiteX71" fmla="*/ 176358 w 5149751"/>
              <a:gd name="connsiteY71" fmla="*/ 122237 h 3402351"/>
              <a:gd name="connsiteX72" fmla="*/ 184755 w 5149751"/>
              <a:gd name="connsiteY72" fmla="*/ 66675 h 340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07843E2-3090-4896-9E4C-CA6DF859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303" y="231279"/>
            <a:ext cx="3607759" cy="5099307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AD2681-EA2A-4559-BF6A-F32287170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4" y="3511830"/>
            <a:ext cx="5149751" cy="3346171"/>
          </a:xfrm>
          <a:custGeom>
            <a:avLst/>
            <a:gdLst>
              <a:gd name="connsiteX0" fmla="*/ 5387 w 5149751"/>
              <a:gd name="connsiteY0" fmla="*/ 0 h 3346171"/>
              <a:gd name="connsiteX1" fmla="*/ 5149751 w 5149751"/>
              <a:gd name="connsiteY1" fmla="*/ 0 h 3346171"/>
              <a:gd name="connsiteX2" fmla="*/ 5149751 w 5149751"/>
              <a:gd name="connsiteY2" fmla="*/ 3346171 h 3346171"/>
              <a:gd name="connsiteX3" fmla="*/ 189795 w 5149751"/>
              <a:gd name="connsiteY3" fmla="*/ 3346171 h 3346171"/>
              <a:gd name="connsiteX4" fmla="*/ 184755 w 5149751"/>
              <a:gd name="connsiteY4" fmla="*/ 3279496 h 3346171"/>
              <a:gd name="connsiteX5" fmla="*/ 176358 w 5149751"/>
              <a:gd name="connsiteY5" fmla="*/ 3223933 h 3346171"/>
              <a:gd name="connsiteX6" fmla="*/ 166280 w 5149751"/>
              <a:gd name="connsiteY6" fmla="*/ 3171546 h 3346171"/>
              <a:gd name="connsiteX7" fmla="*/ 149484 w 5149751"/>
              <a:gd name="connsiteY7" fmla="*/ 3128683 h 3346171"/>
              <a:gd name="connsiteX8" fmla="*/ 132688 w 5149751"/>
              <a:gd name="connsiteY8" fmla="*/ 3085821 h 3346171"/>
              <a:gd name="connsiteX9" fmla="*/ 112533 w 5149751"/>
              <a:gd name="connsiteY9" fmla="*/ 3049308 h 3346171"/>
              <a:gd name="connsiteX10" fmla="*/ 92378 w 5149751"/>
              <a:gd name="connsiteY10" fmla="*/ 3011208 h 3346171"/>
              <a:gd name="connsiteX11" fmla="*/ 73902 w 5149751"/>
              <a:gd name="connsiteY11" fmla="*/ 2976283 h 3346171"/>
              <a:gd name="connsiteX12" fmla="*/ 55427 w 5149751"/>
              <a:gd name="connsiteY12" fmla="*/ 2936596 h 3346171"/>
              <a:gd name="connsiteX13" fmla="*/ 38631 w 5149751"/>
              <a:gd name="connsiteY13" fmla="*/ 2895321 h 3346171"/>
              <a:gd name="connsiteX14" fmla="*/ 23514 w 5149751"/>
              <a:gd name="connsiteY14" fmla="*/ 2849283 h 3346171"/>
              <a:gd name="connsiteX15" fmla="*/ 11757 w 5149751"/>
              <a:gd name="connsiteY15" fmla="*/ 2800071 h 3346171"/>
              <a:gd name="connsiteX16" fmla="*/ 3359 w 5149751"/>
              <a:gd name="connsiteY16" fmla="*/ 2739746 h 3346171"/>
              <a:gd name="connsiteX17" fmla="*/ 0 w 5149751"/>
              <a:gd name="connsiteY17" fmla="*/ 2671483 h 3346171"/>
              <a:gd name="connsiteX18" fmla="*/ 3359 w 5149751"/>
              <a:gd name="connsiteY18" fmla="*/ 2601633 h 3346171"/>
              <a:gd name="connsiteX19" fmla="*/ 11757 w 5149751"/>
              <a:gd name="connsiteY19" fmla="*/ 2544483 h 3346171"/>
              <a:gd name="connsiteX20" fmla="*/ 23514 w 5149751"/>
              <a:gd name="connsiteY20" fmla="*/ 2492096 h 3346171"/>
              <a:gd name="connsiteX21" fmla="*/ 38631 w 5149751"/>
              <a:gd name="connsiteY21" fmla="*/ 2444471 h 3346171"/>
              <a:gd name="connsiteX22" fmla="*/ 55427 w 5149751"/>
              <a:gd name="connsiteY22" fmla="*/ 2403196 h 3346171"/>
              <a:gd name="connsiteX23" fmla="*/ 75582 w 5149751"/>
              <a:gd name="connsiteY23" fmla="*/ 2365096 h 3346171"/>
              <a:gd name="connsiteX24" fmla="*/ 95737 w 5149751"/>
              <a:gd name="connsiteY24" fmla="*/ 2328583 h 3346171"/>
              <a:gd name="connsiteX25" fmla="*/ 115892 w 5149751"/>
              <a:gd name="connsiteY25" fmla="*/ 2290483 h 3346171"/>
              <a:gd name="connsiteX26" fmla="*/ 134368 w 5149751"/>
              <a:gd name="connsiteY26" fmla="*/ 2250796 h 3346171"/>
              <a:gd name="connsiteX27" fmla="*/ 152844 w 5149751"/>
              <a:gd name="connsiteY27" fmla="*/ 2209521 h 3346171"/>
              <a:gd name="connsiteX28" fmla="*/ 167959 w 5149751"/>
              <a:gd name="connsiteY28" fmla="*/ 2163483 h 3346171"/>
              <a:gd name="connsiteX29" fmla="*/ 178037 w 5149751"/>
              <a:gd name="connsiteY29" fmla="*/ 2111096 h 3346171"/>
              <a:gd name="connsiteX30" fmla="*/ 188115 w 5149751"/>
              <a:gd name="connsiteY30" fmla="*/ 2050771 h 3346171"/>
              <a:gd name="connsiteX31" fmla="*/ 189795 w 5149751"/>
              <a:gd name="connsiteY31" fmla="*/ 1982508 h 3346171"/>
              <a:gd name="connsiteX32" fmla="*/ 188115 w 5149751"/>
              <a:gd name="connsiteY32" fmla="*/ 1914246 h 3346171"/>
              <a:gd name="connsiteX33" fmla="*/ 178037 w 5149751"/>
              <a:gd name="connsiteY33" fmla="*/ 1853921 h 3346171"/>
              <a:gd name="connsiteX34" fmla="*/ 167959 w 5149751"/>
              <a:gd name="connsiteY34" fmla="*/ 1801533 h 3346171"/>
              <a:gd name="connsiteX35" fmla="*/ 152844 w 5149751"/>
              <a:gd name="connsiteY35" fmla="*/ 1757083 h 3346171"/>
              <a:gd name="connsiteX36" fmla="*/ 134368 w 5149751"/>
              <a:gd name="connsiteY36" fmla="*/ 1714221 h 3346171"/>
              <a:gd name="connsiteX37" fmla="*/ 115892 w 5149751"/>
              <a:gd name="connsiteY37" fmla="*/ 1674533 h 3346171"/>
              <a:gd name="connsiteX38" fmla="*/ 95737 w 5149751"/>
              <a:gd name="connsiteY38" fmla="*/ 1638021 h 3346171"/>
              <a:gd name="connsiteX39" fmla="*/ 75582 w 5149751"/>
              <a:gd name="connsiteY39" fmla="*/ 1603096 h 3346171"/>
              <a:gd name="connsiteX40" fmla="*/ 55427 w 5149751"/>
              <a:gd name="connsiteY40" fmla="*/ 1563408 h 3346171"/>
              <a:gd name="connsiteX41" fmla="*/ 38631 w 5149751"/>
              <a:gd name="connsiteY41" fmla="*/ 1522133 h 3346171"/>
              <a:gd name="connsiteX42" fmla="*/ 23514 w 5149751"/>
              <a:gd name="connsiteY42" fmla="*/ 1476096 h 3346171"/>
              <a:gd name="connsiteX43" fmla="*/ 11757 w 5149751"/>
              <a:gd name="connsiteY43" fmla="*/ 1423708 h 3346171"/>
              <a:gd name="connsiteX44" fmla="*/ 3359 w 5149751"/>
              <a:gd name="connsiteY44" fmla="*/ 1363383 h 3346171"/>
              <a:gd name="connsiteX45" fmla="*/ 0 w 5149751"/>
              <a:gd name="connsiteY45" fmla="*/ 1295121 h 3346171"/>
              <a:gd name="connsiteX46" fmla="*/ 3359 w 5149751"/>
              <a:gd name="connsiteY46" fmla="*/ 1226858 h 3346171"/>
              <a:gd name="connsiteX47" fmla="*/ 11757 w 5149751"/>
              <a:gd name="connsiteY47" fmla="*/ 1166533 h 3346171"/>
              <a:gd name="connsiteX48" fmla="*/ 23514 w 5149751"/>
              <a:gd name="connsiteY48" fmla="*/ 1114146 h 3346171"/>
              <a:gd name="connsiteX49" fmla="*/ 38631 w 5149751"/>
              <a:gd name="connsiteY49" fmla="*/ 1068108 h 3346171"/>
              <a:gd name="connsiteX50" fmla="*/ 55427 w 5149751"/>
              <a:gd name="connsiteY50" fmla="*/ 1025246 h 3346171"/>
              <a:gd name="connsiteX51" fmla="*/ 75582 w 5149751"/>
              <a:gd name="connsiteY51" fmla="*/ 987146 h 3346171"/>
              <a:gd name="connsiteX52" fmla="*/ 115892 w 5149751"/>
              <a:gd name="connsiteY52" fmla="*/ 912533 h 3346171"/>
              <a:gd name="connsiteX53" fmla="*/ 134368 w 5149751"/>
              <a:gd name="connsiteY53" fmla="*/ 874433 h 3346171"/>
              <a:gd name="connsiteX54" fmla="*/ 152844 w 5149751"/>
              <a:gd name="connsiteY54" fmla="*/ 831571 h 3346171"/>
              <a:gd name="connsiteX55" fmla="*/ 167959 w 5149751"/>
              <a:gd name="connsiteY55" fmla="*/ 785533 h 3346171"/>
              <a:gd name="connsiteX56" fmla="*/ 178037 w 5149751"/>
              <a:gd name="connsiteY56" fmla="*/ 733146 h 3346171"/>
              <a:gd name="connsiteX57" fmla="*/ 188115 w 5149751"/>
              <a:gd name="connsiteY57" fmla="*/ 674408 h 3346171"/>
              <a:gd name="connsiteX58" fmla="*/ 189795 w 5149751"/>
              <a:gd name="connsiteY58" fmla="*/ 604558 h 3346171"/>
              <a:gd name="connsiteX59" fmla="*/ 188115 w 5149751"/>
              <a:gd name="connsiteY59" fmla="*/ 536296 h 3346171"/>
              <a:gd name="connsiteX60" fmla="*/ 178037 w 5149751"/>
              <a:gd name="connsiteY60" fmla="*/ 475971 h 3346171"/>
              <a:gd name="connsiteX61" fmla="*/ 167959 w 5149751"/>
              <a:gd name="connsiteY61" fmla="*/ 423583 h 3346171"/>
              <a:gd name="connsiteX62" fmla="*/ 152844 w 5149751"/>
              <a:gd name="connsiteY62" fmla="*/ 379133 h 3346171"/>
              <a:gd name="connsiteX63" fmla="*/ 134368 w 5149751"/>
              <a:gd name="connsiteY63" fmla="*/ 336271 h 3346171"/>
              <a:gd name="connsiteX64" fmla="*/ 115892 w 5149751"/>
              <a:gd name="connsiteY64" fmla="*/ 299758 h 3346171"/>
              <a:gd name="connsiteX65" fmla="*/ 75582 w 5149751"/>
              <a:gd name="connsiteY65" fmla="*/ 225146 h 3346171"/>
              <a:gd name="connsiteX66" fmla="*/ 55427 w 5149751"/>
              <a:gd name="connsiteY66" fmla="*/ 185458 h 3346171"/>
              <a:gd name="connsiteX67" fmla="*/ 38631 w 5149751"/>
              <a:gd name="connsiteY67" fmla="*/ 144183 h 3346171"/>
              <a:gd name="connsiteX68" fmla="*/ 23514 w 5149751"/>
              <a:gd name="connsiteY68" fmla="*/ 98146 h 3346171"/>
              <a:gd name="connsiteX69" fmla="*/ 11757 w 5149751"/>
              <a:gd name="connsiteY69" fmla="*/ 45758 h 334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D3FE58-3C03-4CBB-A880-BAB684516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196" y="1580633"/>
            <a:ext cx="3762089" cy="516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7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4" name="Rectangle 37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5" name="Rectangle 39">
            <a:extLst>
              <a:ext uri="{FF2B5EF4-FFF2-40B4-BE49-F238E27FC236}">
                <a16:creationId xmlns:a16="http://schemas.microsoft.com/office/drawing/2014/main" id="{D2932E9C-BCE7-4564-84F6-CBA75E8B0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41">
            <a:extLst>
              <a:ext uri="{FF2B5EF4-FFF2-40B4-BE49-F238E27FC236}">
                <a16:creationId xmlns:a16="http://schemas.microsoft.com/office/drawing/2014/main" id="{AFC7A8FD-E375-431A-898D-F728F094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32DAA6-9BB8-44F1-94F0-B9D55ABD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87" y="986216"/>
            <a:ext cx="5235575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800" spc="800"/>
              <a:t>La suite…</a:t>
            </a:r>
            <a:br>
              <a:rPr lang="en-US" sz="6800" spc="800"/>
            </a:br>
            <a:br>
              <a:rPr lang="en-US" sz="6800" spc="800"/>
            </a:br>
            <a:r>
              <a:rPr lang="en-US" sz="6800" spc="800"/>
              <a:t>recherche en ligne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C621E2-C9A1-42DB-B77B-FDEC40996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B85FBED9-5297-4759-B2C0-B6C97302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3" name="Graphic 32" descr="Recherche">
            <a:extLst>
              <a:ext uri="{FF2B5EF4-FFF2-40B4-BE49-F238E27FC236}">
                <a16:creationId xmlns:a16="http://schemas.microsoft.com/office/drawing/2014/main" id="{C0BC26AF-8192-C439-EC44-102E1BD81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6362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270</Words>
  <Application>Microsoft Macintosh PowerPoint</Application>
  <PresentationFormat>Grand écran</PresentationFormat>
  <Paragraphs>31</Paragraphs>
  <Slides>9</Slides>
  <Notes>0</Notes>
  <HiddenSlides>2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Formation  des chefs de vigie &amp;  pilotes  </vt:lpstr>
      <vt:lpstr>Programme de la journée </vt:lpstr>
      <vt:lpstr>Dispatch</vt:lpstr>
      <vt:lpstr>Procédure Covid - 19</vt:lpstr>
      <vt:lpstr>Responsabilité des pilotes </vt:lpstr>
      <vt:lpstr>Rappel des consignes </vt:lpstr>
      <vt:lpstr>VIGIES </vt:lpstr>
      <vt:lpstr>Livre de Bord  +  rapport d’intervention</vt:lpstr>
      <vt:lpstr>La suite…  recherche en ligne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des chefs de vigie &amp; pilotes  </dc:title>
  <dc:creator>Michel</dc:creator>
  <cp:lastModifiedBy>Nicolas Werner</cp:lastModifiedBy>
  <cp:revision>14</cp:revision>
  <dcterms:created xsi:type="dcterms:W3CDTF">2020-06-04T12:25:41Z</dcterms:created>
  <dcterms:modified xsi:type="dcterms:W3CDTF">2022-04-17T04:56:48Z</dcterms:modified>
</cp:coreProperties>
</file>