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 id="2147483663" r:id="rId6"/>
    <p:sldMasterId id="2147483664" r:id="rId7"/>
    <p:sldMasterId id="2147483665" r:id="rId8"/>
    <p:sldMasterId id="2147483666" r:id="rId9"/>
    <p:sldMasterId id="2147483667" r:id="rId10"/>
    <p:sldMasterId id="2147483668" r:id="rId11"/>
    <p:sldMasterId id="214748366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C983F02-0FAC-4515-8CB4-F8AC23B3903A}">
  <a:tblStyle styleId="{1C983F02-0FAC-4515-8CB4-F8AC23B3903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20" Type="http://schemas.openxmlformats.org/officeDocument/2006/relationships/slide" Target="slides/slide7.xml"/><Relationship Id="rId42" Type="http://schemas.openxmlformats.org/officeDocument/2006/relationships/slide" Target="slides/slide29.xml"/><Relationship Id="rId41" Type="http://schemas.openxmlformats.org/officeDocument/2006/relationships/slide" Target="slides/slide28.xml"/><Relationship Id="rId22" Type="http://schemas.openxmlformats.org/officeDocument/2006/relationships/slide" Target="slides/slide9.xml"/><Relationship Id="rId44" Type="http://schemas.openxmlformats.org/officeDocument/2006/relationships/slide" Target="slides/slide31.xml"/><Relationship Id="rId21" Type="http://schemas.openxmlformats.org/officeDocument/2006/relationships/slide" Target="slides/slide8.xml"/><Relationship Id="rId43" Type="http://schemas.openxmlformats.org/officeDocument/2006/relationships/slide" Target="slides/slide30.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6.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7.xml"/><Relationship Id="rId33" Type="http://schemas.openxmlformats.org/officeDocument/2006/relationships/slide" Target="slides/slide20.xml"/><Relationship Id="rId10" Type="http://schemas.openxmlformats.org/officeDocument/2006/relationships/slideMaster" Target="slideMasters/slideMaster6.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slide" Target="slides/slide22.xml"/><Relationship Id="rId12" Type="http://schemas.openxmlformats.org/officeDocument/2006/relationships/slideMaster" Target="slideMasters/slideMaster8.xml"/><Relationship Id="rId34" Type="http://schemas.openxmlformats.org/officeDocument/2006/relationships/slide" Target="slides/slide21.xml"/><Relationship Id="rId15" Type="http://schemas.openxmlformats.org/officeDocument/2006/relationships/slide" Target="slides/slide2.xml"/><Relationship Id="rId37" Type="http://schemas.openxmlformats.org/officeDocument/2006/relationships/slide" Target="slides/slide24.xml"/><Relationship Id="rId14" Type="http://schemas.openxmlformats.org/officeDocument/2006/relationships/slide" Target="slides/slide1.xml"/><Relationship Id="rId36" Type="http://schemas.openxmlformats.org/officeDocument/2006/relationships/slide" Target="slides/slide23.xml"/><Relationship Id="rId17" Type="http://schemas.openxmlformats.org/officeDocument/2006/relationships/slide" Target="slides/slide4.xml"/><Relationship Id="rId39" Type="http://schemas.openxmlformats.org/officeDocument/2006/relationships/slide" Target="slides/slide26.xml"/><Relationship Id="rId16" Type="http://schemas.openxmlformats.org/officeDocument/2006/relationships/slide" Target="slides/slide3.xml"/><Relationship Id="rId38" Type="http://schemas.openxmlformats.org/officeDocument/2006/relationships/slide" Target="slides/slide25.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p:cSld name="Titre et contenu">
    <p:spTree>
      <p:nvGrpSpPr>
        <p:cNvPr id="32" name="Shape 32"/>
        <p:cNvGrpSpPr/>
        <p:nvPr/>
      </p:nvGrpSpPr>
      <p:grpSpPr>
        <a:xfrm>
          <a:off x="0" y="0"/>
          <a:ext cx="0" cy="0"/>
          <a:chOff x="0" y="0"/>
          <a:chExt cx="0" cy="0"/>
        </a:xfrm>
      </p:grpSpPr>
      <p:sp>
        <p:nvSpPr>
          <p:cNvPr id="33" name="Google Shape;33;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type="title">
  <p:cSld name="TITLE">
    <p:spTree>
      <p:nvGrpSpPr>
        <p:cNvPr id="152" name="Shape 152"/>
        <p:cNvGrpSpPr/>
        <p:nvPr/>
      </p:nvGrpSpPr>
      <p:grpSpPr>
        <a:xfrm>
          <a:off x="0" y="0"/>
          <a:ext cx="0" cy="0"/>
          <a:chOff x="0" y="0"/>
          <a:chExt cx="0" cy="0"/>
        </a:xfrm>
      </p:grpSpPr>
      <p:sp>
        <p:nvSpPr>
          <p:cNvPr id="153" name="Google Shape;153;p1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6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54" name="Google Shape;154;p1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5" name="Google Shape;155;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185" name="Shape 185"/>
        <p:cNvGrpSpPr/>
        <p:nvPr/>
      </p:nvGrpSpPr>
      <p:grpSpPr>
        <a:xfrm>
          <a:off x="0" y="0"/>
          <a:ext cx="0" cy="0"/>
          <a:chOff x="0" y="0"/>
          <a:chExt cx="0" cy="0"/>
        </a:xfrm>
      </p:grpSpPr>
      <p:sp>
        <p:nvSpPr>
          <p:cNvPr id="186" name="Google Shape;186;p16"/>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6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87" name="Google Shape;187;p16"/>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88" name="Google Shape;188;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p:cSld name="Deux contenus">
    <p:spTree>
      <p:nvGrpSpPr>
        <p:cNvPr id="218" name="Shape 218"/>
        <p:cNvGrpSpPr/>
        <p:nvPr/>
      </p:nvGrpSpPr>
      <p:grpSpPr>
        <a:xfrm>
          <a:off x="0" y="0"/>
          <a:ext cx="0" cy="0"/>
          <a:chOff x="0" y="0"/>
          <a:chExt cx="0" cy="0"/>
        </a:xfrm>
      </p:grpSpPr>
      <p:sp>
        <p:nvSpPr>
          <p:cNvPr id="219" name="Google Shape;219;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p:cSld name="Comparaison">
    <p:spTree>
      <p:nvGrpSpPr>
        <p:cNvPr id="251" name="Shape 251"/>
        <p:cNvGrpSpPr/>
        <p:nvPr/>
      </p:nvGrpSpPr>
      <p:grpSpPr>
        <a:xfrm>
          <a:off x="0" y="0"/>
          <a:ext cx="0" cy="0"/>
          <a:chOff x="0" y="0"/>
          <a:chExt cx="0" cy="0"/>
        </a:xfrm>
      </p:grpSpPr>
      <p:sp>
        <p:nvSpPr>
          <p:cNvPr id="252" name="Google Shape;252;p20"/>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3" name="Google Shape;253;p20"/>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20"/>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5" name="Google Shape;255;p20"/>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p:cSld name="Titre seul">
    <p:spTree>
      <p:nvGrpSpPr>
        <p:cNvPr id="286" name="Shape 286"/>
        <p:cNvGrpSpPr/>
        <p:nvPr/>
      </p:nvGrpSpPr>
      <p:grpSpPr>
        <a:xfrm>
          <a:off x="0" y="0"/>
          <a:ext cx="0" cy="0"/>
          <a:chOff x="0" y="0"/>
          <a:chExt cx="0" cy="0"/>
        </a:xfrm>
      </p:grpSpPr>
      <p:sp>
        <p:nvSpPr>
          <p:cNvPr id="287" name="Google Shape;287;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type="blank">
  <p:cSld name="BLANK">
    <p:spTree>
      <p:nvGrpSpPr>
        <p:cNvPr id="64" name="Shape 64"/>
        <p:cNvGrpSpPr/>
        <p:nvPr/>
      </p:nvGrpSpPr>
      <p:grpSpPr>
        <a:xfrm>
          <a:off x="0" y="0"/>
          <a:ext cx="0" cy="0"/>
          <a:chOff x="0" y="0"/>
          <a:chExt cx="0" cy="0"/>
        </a:xfrm>
      </p:grpSpPr>
      <p:sp>
        <p:nvSpPr>
          <p:cNvPr id="65" name="Google Shape;65;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Texte et contenu">
  <p:cSld name="Titre. Texte et contenu">
    <p:spTree>
      <p:nvGrpSpPr>
        <p:cNvPr id="84" name="Shape 84"/>
        <p:cNvGrpSpPr/>
        <p:nvPr/>
      </p:nvGrpSpPr>
      <p:grpSpPr>
        <a:xfrm>
          <a:off x="0" y="0"/>
          <a:ext cx="0" cy="0"/>
          <a:chOff x="0" y="0"/>
          <a:chExt cx="0" cy="0"/>
        </a:xfrm>
      </p:grpSpPr>
      <p:sp>
        <p:nvSpPr>
          <p:cNvPr id="85" name="Google Shape;8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Texte et 2 contenus">
  <p:cSld name="Titre. Texte et 2 contenus">
    <p:spTree>
      <p:nvGrpSpPr>
        <p:cNvPr id="90" name="Shape 90"/>
        <p:cNvGrpSpPr/>
        <p:nvPr/>
      </p:nvGrpSpPr>
      <p:grpSpPr>
        <a:xfrm>
          <a:off x="0" y="0"/>
          <a:ext cx="0" cy="0"/>
          <a:chOff x="0" y="0"/>
          <a:chExt cx="0" cy="0"/>
        </a:xfrm>
      </p:grpSpPr>
      <p:sp>
        <p:nvSpPr>
          <p:cNvPr id="91" name="Google Shape;91;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7"/>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7"/>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p:cSld name="Contenu">
    <p:spTree>
      <p:nvGrpSpPr>
        <p:cNvPr id="97" name="Shape 97"/>
        <p:cNvGrpSpPr/>
        <p:nvPr/>
      </p:nvGrpSpPr>
      <p:grpSpPr>
        <a:xfrm>
          <a:off x="0" y="0"/>
          <a:ext cx="0" cy="0"/>
          <a:chOff x="0" y="0"/>
          <a:chExt cx="0" cy="0"/>
        </a:xfrm>
      </p:grpSpPr>
      <p:sp>
        <p:nvSpPr>
          <p:cNvPr id="98" name="Google Shape;98;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p:cSld name="Titre vertical et texte">
    <p:spTree>
      <p:nvGrpSpPr>
        <p:cNvPr id="101" name="Shape 101"/>
        <p:cNvGrpSpPr/>
        <p:nvPr/>
      </p:nvGrpSpPr>
      <p:grpSpPr>
        <a:xfrm>
          <a:off x="0" y="0"/>
          <a:ext cx="0" cy="0"/>
          <a:chOff x="0" y="0"/>
          <a:chExt cx="0" cy="0"/>
        </a:xfrm>
      </p:grpSpPr>
      <p:sp>
        <p:nvSpPr>
          <p:cNvPr id="102" name="Google Shape;102;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105" name="Shape 105"/>
        <p:cNvGrpSpPr/>
        <p:nvPr/>
      </p:nvGrpSpPr>
      <p:grpSpPr>
        <a:xfrm>
          <a:off x="0" y="0"/>
          <a:ext cx="0" cy="0"/>
          <a:chOff x="0" y="0"/>
          <a:chExt cx="0" cy="0"/>
        </a:xfrm>
      </p:grpSpPr>
      <p:sp>
        <p:nvSpPr>
          <p:cNvPr id="106" name="Google Shape;106;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07" name="Google Shape;107;p10"/>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111" name="Shape 111"/>
        <p:cNvGrpSpPr/>
        <p:nvPr/>
      </p:nvGrpSpPr>
      <p:grpSpPr>
        <a:xfrm>
          <a:off x="0" y="0"/>
          <a:ext cx="0" cy="0"/>
          <a:chOff x="0" y="0"/>
          <a:chExt cx="0" cy="0"/>
        </a:xfrm>
      </p:grpSpPr>
      <p:sp>
        <p:nvSpPr>
          <p:cNvPr id="112" name="Google Shape;112;p11"/>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3" name="Google Shape;113;p11"/>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14" name="Google Shape;114;p11"/>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118" name="Shape 118"/>
        <p:cNvGrpSpPr/>
        <p:nvPr/>
      </p:nvGrpSpPr>
      <p:grpSpPr>
        <a:xfrm>
          <a:off x="0" y="0"/>
          <a:ext cx="0" cy="0"/>
          <a:chOff x="0" y="0"/>
          <a:chExt cx="0" cy="0"/>
        </a:xfrm>
      </p:grpSpPr>
      <p:sp>
        <p:nvSpPr>
          <p:cNvPr id="119" name="Google Shape;119;p12"/>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32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0" name="Google Shape;120;p12"/>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1" name="Google Shape;121;p12"/>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theme" Target="../theme/theme9.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 Id="rId3"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theme" Target="../theme/theme8.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188912"/>
            <a:ext cx="9144000" cy="719137"/>
            <a:chOff x="0" y="188640"/>
            <a:chExt cx="9144000" cy="720080"/>
          </a:xfrm>
        </p:grpSpPr>
        <p:grpSp>
          <p:nvGrpSpPr>
            <p:cNvPr id="7" name="Google Shape;7;p1"/>
            <p:cNvGrpSpPr/>
            <p:nvPr/>
          </p:nvGrpSpPr>
          <p:grpSpPr>
            <a:xfrm>
              <a:off x="1258888" y="188640"/>
              <a:ext cx="6913562" cy="586555"/>
              <a:chOff x="1114872" y="111173"/>
              <a:chExt cx="6913562" cy="586555"/>
            </a:xfrm>
          </p:grpSpPr>
          <p:grpSp>
            <p:nvGrpSpPr>
              <p:cNvPr id="8" name="Google Shape;8;p1"/>
              <p:cNvGrpSpPr/>
              <p:nvPr/>
            </p:nvGrpSpPr>
            <p:grpSpPr>
              <a:xfrm>
                <a:off x="1114872" y="111173"/>
                <a:ext cx="6913562" cy="586555"/>
                <a:chOff x="1258888" y="-14228"/>
                <a:chExt cx="6913562" cy="542707"/>
              </a:xfrm>
            </p:grpSpPr>
            <p:sp>
              <p:nvSpPr>
                <p:cNvPr id="9" name="Google Shape;9;p1"/>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 name="Google Shape;10;p1"/>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1" name="Google Shape;11;p1"/>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 name="Google Shape;12;p1"/>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4" name="Google Shape;14;p1"/>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15" name="Google Shape;15;p1"/>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16" name="Google Shape;16;p1"/>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17" name="Google Shape;17;p1"/>
          <p:cNvGrpSpPr/>
          <p:nvPr/>
        </p:nvGrpSpPr>
        <p:grpSpPr>
          <a:xfrm>
            <a:off x="0" y="188912"/>
            <a:ext cx="9144000" cy="754062"/>
            <a:chOff x="0" y="188640"/>
            <a:chExt cx="9144000" cy="755271"/>
          </a:xfrm>
        </p:grpSpPr>
        <p:grpSp>
          <p:nvGrpSpPr>
            <p:cNvPr id="18" name="Google Shape;18;p1"/>
            <p:cNvGrpSpPr/>
            <p:nvPr/>
          </p:nvGrpSpPr>
          <p:grpSpPr>
            <a:xfrm>
              <a:off x="1258888" y="188640"/>
              <a:ext cx="6913562" cy="755271"/>
              <a:chOff x="1114872" y="111173"/>
              <a:chExt cx="6913562" cy="755271"/>
            </a:xfrm>
          </p:grpSpPr>
          <p:grpSp>
            <p:nvGrpSpPr>
              <p:cNvPr id="19" name="Google Shape;19;p1"/>
              <p:cNvGrpSpPr/>
              <p:nvPr/>
            </p:nvGrpSpPr>
            <p:grpSpPr>
              <a:xfrm>
                <a:off x="1114872" y="111173"/>
                <a:ext cx="6913562" cy="586727"/>
                <a:chOff x="1258888" y="-14228"/>
                <a:chExt cx="6913562" cy="542866"/>
              </a:xfrm>
            </p:grpSpPr>
            <p:sp>
              <p:nvSpPr>
                <p:cNvPr id="20" name="Google Shape;20;p1"/>
                <p:cNvSpPr/>
                <p:nvPr/>
              </p:nvSpPr>
              <p:spPr>
                <a:xfrm>
                  <a:off x="6372225" y="72571"/>
                  <a:ext cx="360363" cy="332487"/>
                </a:xfrm>
                <a:prstGeom prst="chevron">
                  <a:avLst>
                    <a:gd fmla="val 11635"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1"/>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2" name="Google Shape;22;p1"/>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1"/>
                <p:cNvSpPr/>
                <p:nvPr/>
              </p:nvSpPr>
              <p:spPr>
                <a:xfrm>
                  <a:off x="7829550" y="72571"/>
                  <a:ext cx="342900" cy="332487"/>
                </a:xfrm>
                <a:prstGeom prst="chevron">
                  <a:avLst>
                    <a:gd fmla="val 1112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1"/>
                <p:cNvSpPr/>
                <p:nvPr/>
              </p:nvSpPr>
              <p:spPr>
                <a:xfrm>
                  <a:off x="2252663" y="72571"/>
                  <a:ext cx="360362" cy="332487"/>
                </a:xfrm>
                <a:prstGeom prst="chevron">
                  <a:avLst>
                    <a:gd fmla="val 11635"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5" name="Google Shape;25;p1"/>
                <p:cNvPicPr preferRelativeResize="0"/>
                <p:nvPr/>
              </p:nvPicPr>
              <p:blipFill rotWithShape="1">
                <a:blip r:embed="rId1">
                  <a:alphaModFix/>
                </a:blip>
                <a:srcRect b="0" l="0" r="0" t="0"/>
                <a:stretch/>
              </p:blipFill>
              <p:spPr>
                <a:xfrm>
                  <a:off x="1258888" y="-14228"/>
                  <a:ext cx="708025" cy="542866"/>
                </a:xfrm>
                <a:prstGeom prst="rect">
                  <a:avLst/>
                </a:prstGeom>
                <a:noFill/>
                <a:ln>
                  <a:noFill/>
                </a:ln>
                <a:effectLst>
                  <a:outerShdw blurRad="50800" rotWithShape="0" algn="t" dir="5400000" dist="38100">
                    <a:srgbClr val="000000">
                      <a:alpha val="40000"/>
                    </a:srgbClr>
                  </a:outerShdw>
                </a:effectLst>
              </p:spPr>
            </p:pic>
          </p:grpSp>
          <p:sp>
            <p:nvSpPr>
              <p:cNvPr id="26" name="Google Shape;26;p1"/>
              <p:cNvSpPr txBox="1"/>
              <p:nvPr/>
            </p:nvSpPr>
            <p:spPr>
              <a:xfrm>
                <a:off x="2986534" y="219296"/>
                <a:ext cx="3567113" cy="6471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Genevoises</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grpSp>
        <p:cxnSp>
          <p:nvCxnSpPr>
            <p:cNvPr id="27" name="Google Shape;27;p1"/>
            <p:cNvCxnSpPr/>
            <p:nvPr/>
          </p:nvCxnSpPr>
          <p:spPr>
            <a:xfrm>
              <a:off x="0" y="90893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28" name="Google Shape;28;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grpSp>
        <p:nvGrpSpPr>
          <p:cNvPr id="38" name="Google Shape;38;p3"/>
          <p:cNvGrpSpPr/>
          <p:nvPr/>
        </p:nvGrpSpPr>
        <p:grpSpPr>
          <a:xfrm>
            <a:off x="0" y="188912"/>
            <a:ext cx="9144000" cy="719137"/>
            <a:chOff x="0" y="188640"/>
            <a:chExt cx="9144000" cy="720080"/>
          </a:xfrm>
        </p:grpSpPr>
        <p:grpSp>
          <p:nvGrpSpPr>
            <p:cNvPr id="39" name="Google Shape;39;p3"/>
            <p:cNvGrpSpPr/>
            <p:nvPr/>
          </p:nvGrpSpPr>
          <p:grpSpPr>
            <a:xfrm>
              <a:off x="1258888" y="188640"/>
              <a:ext cx="6913562" cy="586555"/>
              <a:chOff x="1114872" y="111173"/>
              <a:chExt cx="6913562" cy="586555"/>
            </a:xfrm>
          </p:grpSpPr>
          <p:grpSp>
            <p:nvGrpSpPr>
              <p:cNvPr id="40" name="Google Shape;40;p3"/>
              <p:cNvGrpSpPr/>
              <p:nvPr/>
            </p:nvGrpSpPr>
            <p:grpSpPr>
              <a:xfrm>
                <a:off x="1114872" y="111173"/>
                <a:ext cx="6913562" cy="586555"/>
                <a:chOff x="1258888" y="-14228"/>
                <a:chExt cx="6913562" cy="542707"/>
              </a:xfrm>
            </p:grpSpPr>
            <p:sp>
              <p:nvSpPr>
                <p:cNvPr id="41" name="Google Shape;41;p3"/>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3"/>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43" name="Google Shape;43;p3"/>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3"/>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3"/>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46" name="Google Shape;46;p3"/>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47" name="Google Shape;47;p3"/>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48" name="Google Shape;48;p3"/>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49" name="Google Shape;49;p3"/>
          <p:cNvGrpSpPr/>
          <p:nvPr/>
        </p:nvGrpSpPr>
        <p:grpSpPr>
          <a:xfrm>
            <a:off x="0" y="188912"/>
            <a:ext cx="9144000" cy="719137"/>
            <a:chOff x="0" y="188640"/>
            <a:chExt cx="9144000" cy="720080"/>
          </a:xfrm>
        </p:grpSpPr>
        <p:grpSp>
          <p:nvGrpSpPr>
            <p:cNvPr id="50" name="Google Shape;50;p3"/>
            <p:cNvGrpSpPr/>
            <p:nvPr/>
          </p:nvGrpSpPr>
          <p:grpSpPr>
            <a:xfrm>
              <a:off x="1258888" y="188640"/>
              <a:ext cx="6913562" cy="586555"/>
              <a:chOff x="1114872" y="111173"/>
              <a:chExt cx="6913562" cy="586555"/>
            </a:xfrm>
          </p:grpSpPr>
          <p:grpSp>
            <p:nvGrpSpPr>
              <p:cNvPr id="51" name="Google Shape;51;p3"/>
              <p:cNvGrpSpPr/>
              <p:nvPr/>
            </p:nvGrpSpPr>
            <p:grpSpPr>
              <a:xfrm>
                <a:off x="1114872" y="111173"/>
                <a:ext cx="6913562" cy="586555"/>
                <a:chOff x="1258888" y="-14228"/>
                <a:chExt cx="6913562" cy="542707"/>
              </a:xfrm>
            </p:grpSpPr>
            <p:sp>
              <p:nvSpPr>
                <p:cNvPr id="52" name="Google Shape;52;p3"/>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 name="Google Shape;53;p3"/>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54" name="Google Shape;54;p3"/>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3"/>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 name="Google Shape;56;p3"/>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57" name="Google Shape;57;p3"/>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58" name="Google Shape;58;p3"/>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59" name="Google Shape;59;p3"/>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60" name="Google Shape;60;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Google Shape;61;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 name="Shape 68"/>
        <p:cNvGrpSpPr/>
        <p:nvPr/>
      </p:nvGrpSpPr>
      <p:grpSpPr>
        <a:xfrm>
          <a:off x="0" y="0"/>
          <a:ext cx="0" cy="0"/>
          <a:chOff x="0" y="0"/>
          <a:chExt cx="0" cy="0"/>
        </a:xfrm>
      </p:grpSpPr>
      <p:sp>
        <p:nvSpPr>
          <p:cNvPr id="69" name="Google Shape;69;p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grpSp>
        <p:nvGrpSpPr>
          <p:cNvPr id="73" name="Google Shape;73;p5"/>
          <p:cNvGrpSpPr/>
          <p:nvPr/>
        </p:nvGrpSpPr>
        <p:grpSpPr>
          <a:xfrm>
            <a:off x="0" y="188912"/>
            <a:ext cx="9144000" cy="719137"/>
            <a:chOff x="0" y="188640"/>
            <a:chExt cx="9144000" cy="720080"/>
          </a:xfrm>
        </p:grpSpPr>
        <p:grpSp>
          <p:nvGrpSpPr>
            <p:cNvPr id="74" name="Google Shape;74;p5"/>
            <p:cNvGrpSpPr/>
            <p:nvPr/>
          </p:nvGrpSpPr>
          <p:grpSpPr>
            <a:xfrm>
              <a:off x="1258888" y="188640"/>
              <a:ext cx="6913562" cy="586555"/>
              <a:chOff x="1114872" y="111173"/>
              <a:chExt cx="6913562" cy="586555"/>
            </a:xfrm>
          </p:grpSpPr>
          <p:grpSp>
            <p:nvGrpSpPr>
              <p:cNvPr id="75" name="Google Shape;75;p5"/>
              <p:cNvGrpSpPr/>
              <p:nvPr/>
            </p:nvGrpSpPr>
            <p:grpSpPr>
              <a:xfrm>
                <a:off x="1114872" y="111173"/>
                <a:ext cx="6913562" cy="586555"/>
                <a:chOff x="1258888" y="-14228"/>
                <a:chExt cx="6913562" cy="542707"/>
              </a:xfrm>
            </p:grpSpPr>
            <p:sp>
              <p:nvSpPr>
                <p:cNvPr id="76" name="Google Shape;76;p5"/>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Google Shape;77;p5"/>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78" name="Google Shape;78;p5"/>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5"/>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 name="Google Shape;80;p5"/>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81" name="Google Shape;81;p5"/>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82" name="Google Shape;82;p5"/>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83" name="Google Shape;83;p5"/>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grpSp>
        <p:nvGrpSpPr>
          <p:cNvPr id="126" name="Google Shape;126;p13"/>
          <p:cNvGrpSpPr/>
          <p:nvPr/>
        </p:nvGrpSpPr>
        <p:grpSpPr>
          <a:xfrm>
            <a:off x="0" y="188912"/>
            <a:ext cx="9144000" cy="719137"/>
            <a:chOff x="0" y="188640"/>
            <a:chExt cx="9144000" cy="720080"/>
          </a:xfrm>
        </p:grpSpPr>
        <p:grpSp>
          <p:nvGrpSpPr>
            <p:cNvPr id="127" name="Google Shape;127;p13"/>
            <p:cNvGrpSpPr/>
            <p:nvPr/>
          </p:nvGrpSpPr>
          <p:grpSpPr>
            <a:xfrm>
              <a:off x="1258888" y="188640"/>
              <a:ext cx="6913562" cy="586555"/>
              <a:chOff x="1114872" y="111173"/>
              <a:chExt cx="6913562" cy="586555"/>
            </a:xfrm>
          </p:grpSpPr>
          <p:grpSp>
            <p:nvGrpSpPr>
              <p:cNvPr id="128" name="Google Shape;128;p13"/>
              <p:cNvGrpSpPr/>
              <p:nvPr/>
            </p:nvGrpSpPr>
            <p:grpSpPr>
              <a:xfrm>
                <a:off x="1114872" y="111173"/>
                <a:ext cx="6913562" cy="586555"/>
                <a:chOff x="1258888" y="-14228"/>
                <a:chExt cx="6913562" cy="542707"/>
              </a:xfrm>
            </p:grpSpPr>
            <p:sp>
              <p:nvSpPr>
                <p:cNvPr id="129" name="Google Shape;129;p13"/>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13"/>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31" name="Google Shape;131;p13"/>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13"/>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13"/>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34" name="Google Shape;134;p13"/>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135" name="Google Shape;135;p13"/>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136" name="Google Shape;136;p13"/>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137" name="Google Shape;137;p13"/>
          <p:cNvGrpSpPr/>
          <p:nvPr/>
        </p:nvGrpSpPr>
        <p:grpSpPr>
          <a:xfrm>
            <a:off x="0" y="188912"/>
            <a:ext cx="9144000" cy="719137"/>
            <a:chOff x="0" y="188640"/>
            <a:chExt cx="9144000" cy="720080"/>
          </a:xfrm>
        </p:grpSpPr>
        <p:grpSp>
          <p:nvGrpSpPr>
            <p:cNvPr id="138" name="Google Shape;138;p13"/>
            <p:cNvGrpSpPr/>
            <p:nvPr/>
          </p:nvGrpSpPr>
          <p:grpSpPr>
            <a:xfrm>
              <a:off x="1258888" y="188640"/>
              <a:ext cx="6913562" cy="586555"/>
              <a:chOff x="1114872" y="111173"/>
              <a:chExt cx="6913562" cy="586555"/>
            </a:xfrm>
          </p:grpSpPr>
          <p:grpSp>
            <p:nvGrpSpPr>
              <p:cNvPr id="139" name="Google Shape;139;p13"/>
              <p:cNvGrpSpPr/>
              <p:nvPr/>
            </p:nvGrpSpPr>
            <p:grpSpPr>
              <a:xfrm>
                <a:off x="1114872" y="111173"/>
                <a:ext cx="6913562" cy="586555"/>
                <a:chOff x="1258888" y="-14228"/>
                <a:chExt cx="6913562" cy="542707"/>
              </a:xfrm>
            </p:grpSpPr>
            <p:sp>
              <p:nvSpPr>
                <p:cNvPr id="140" name="Google Shape;140;p13"/>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 name="Google Shape;141;p13"/>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42" name="Google Shape;142;p13"/>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13"/>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4" name="Google Shape;144;p13"/>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45" name="Google Shape;145;p13"/>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146" name="Google Shape;146;p13"/>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147" name="Google Shape;147;p13"/>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148" name="Google Shape;148;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9" name="Google Shape;149;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0" name="Google Shape;150;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1" name="Google Shape;151;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grpSp>
        <p:nvGrpSpPr>
          <p:cNvPr id="159" name="Google Shape;159;p15"/>
          <p:cNvGrpSpPr/>
          <p:nvPr/>
        </p:nvGrpSpPr>
        <p:grpSpPr>
          <a:xfrm>
            <a:off x="0" y="188912"/>
            <a:ext cx="9144000" cy="719137"/>
            <a:chOff x="0" y="188640"/>
            <a:chExt cx="9144000" cy="720080"/>
          </a:xfrm>
        </p:grpSpPr>
        <p:grpSp>
          <p:nvGrpSpPr>
            <p:cNvPr id="160" name="Google Shape;160;p15"/>
            <p:cNvGrpSpPr/>
            <p:nvPr/>
          </p:nvGrpSpPr>
          <p:grpSpPr>
            <a:xfrm>
              <a:off x="1258888" y="188640"/>
              <a:ext cx="6913562" cy="586555"/>
              <a:chOff x="1114872" y="111173"/>
              <a:chExt cx="6913562" cy="586555"/>
            </a:xfrm>
          </p:grpSpPr>
          <p:grpSp>
            <p:nvGrpSpPr>
              <p:cNvPr id="161" name="Google Shape;161;p15"/>
              <p:cNvGrpSpPr/>
              <p:nvPr/>
            </p:nvGrpSpPr>
            <p:grpSpPr>
              <a:xfrm>
                <a:off x="1114872" y="111173"/>
                <a:ext cx="6913562" cy="586555"/>
                <a:chOff x="1258888" y="-14228"/>
                <a:chExt cx="6913562" cy="542707"/>
              </a:xfrm>
            </p:grpSpPr>
            <p:sp>
              <p:nvSpPr>
                <p:cNvPr id="162" name="Google Shape;162;p15"/>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p15"/>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64" name="Google Shape;164;p15"/>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15"/>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p15"/>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67" name="Google Shape;167;p15"/>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168" name="Google Shape;168;p15"/>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169" name="Google Shape;169;p15"/>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170" name="Google Shape;170;p15"/>
          <p:cNvGrpSpPr/>
          <p:nvPr/>
        </p:nvGrpSpPr>
        <p:grpSpPr>
          <a:xfrm>
            <a:off x="0" y="188912"/>
            <a:ext cx="9144000" cy="719137"/>
            <a:chOff x="0" y="188640"/>
            <a:chExt cx="9144000" cy="720080"/>
          </a:xfrm>
        </p:grpSpPr>
        <p:grpSp>
          <p:nvGrpSpPr>
            <p:cNvPr id="171" name="Google Shape;171;p15"/>
            <p:cNvGrpSpPr/>
            <p:nvPr/>
          </p:nvGrpSpPr>
          <p:grpSpPr>
            <a:xfrm>
              <a:off x="1258888" y="188640"/>
              <a:ext cx="6913562" cy="586555"/>
              <a:chOff x="1114872" y="111173"/>
              <a:chExt cx="6913562" cy="586555"/>
            </a:xfrm>
          </p:grpSpPr>
          <p:grpSp>
            <p:nvGrpSpPr>
              <p:cNvPr id="172" name="Google Shape;172;p15"/>
              <p:cNvGrpSpPr/>
              <p:nvPr/>
            </p:nvGrpSpPr>
            <p:grpSpPr>
              <a:xfrm>
                <a:off x="1114872" y="111173"/>
                <a:ext cx="6913562" cy="586555"/>
                <a:chOff x="1258888" y="-14228"/>
                <a:chExt cx="6913562" cy="542707"/>
              </a:xfrm>
            </p:grpSpPr>
            <p:sp>
              <p:nvSpPr>
                <p:cNvPr id="173" name="Google Shape;173;p15"/>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4" name="Google Shape;174;p15"/>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75" name="Google Shape;175;p15"/>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15"/>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7" name="Google Shape;177;p15"/>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78" name="Google Shape;178;p15"/>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179" name="Google Shape;179;p15"/>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180" name="Google Shape;180;p15"/>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181" name="Google Shape;181;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3" name="Google Shape;183;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4" name="Google Shape;184;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1" name="Shape 191"/>
        <p:cNvGrpSpPr/>
        <p:nvPr/>
      </p:nvGrpSpPr>
      <p:grpSpPr>
        <a:xfrm>
          <a:off x="0" y="0"/>
          <a:ext cx="0" cy="0"/>
          <a:chOff x="0" y="0"/>
          <a:chExt cx="0" cy="0"/>
        </a:xfrm>
      </p:grpSpPr>
      <p:grpSp>
        <p:nvGrpSpPr>
          <p:cNvPr id="192" name="Google Shape;192;p17"/>
          <p:cNvGrpSpPr/>
          <p:nvPr/>
        </p:nvGrpSpPr>
        <p:grpSpPr>
          <a:xfrm>
            <a:off x="0" y="188912"/>
            <a:ext cx="9144000" cy="719137"/>
            <a:chOff x="0" y="188640"/>
            <a:chExt cx="9144000" cy="720080"/>
          </a:xfrm>
        </p:grpSpPr>
        <p:grpSp>
          <p:nvGrpSpPr>
            <p:cNvPr id="193" name="Google Shape;193;p17"/>
            <p:cNvGrpSpPr/>
            <p:nvPr/>
          </p:nvGrpSpPr>
          <p:grpSpPr>
            <a:xfrm>
              <a:off x="1258888" y="188640"/>
              <a:ext cx="6913562" cy="586555"/>
              <a:chOff x="1114872" y="111173"/>
              <a:chExt cx="6913562" cy="586555"/>
            </a:xfrm>
          </p:grpSpPr>
          <p:grpSp>
            <p:nvGrpSpPr>
              <p:cNvPr id="194" name="Google Shape;194;p17"/>
              <p:cNvGrpSpPr/>
              <p:nvPr/>
            </p:nvGrpSpPr>
            <p:grpSpPr>
              <a:xfrm>
                <a:off x="1114872" y="111173"/>
                <a:ext cx="6913562" cy="586555"/>
                <a:chOff x="1258888" y="-14228"/>
                <a:chExt cx="6913562" cy="542707"/>
              </a:xfrm>
            </p:grpSpPr>
            <p:sp>
              <p:nvSpPr>
                <p:cNvPr id="195" name="Google Shape;195;p17"/>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p17"/>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197" name="Google Shape;197;p17"/>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17"/>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p17"/>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00" name="Google Shape;200;p17"/>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01" name="Google Shape;201;p17"/>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02" name="Google Shape;202;p17"/>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203" name="Google Shape;203;p17"/>
          <p:cNvGrpSpPr/>
          <p:nvPr/>
        </p:nvGrpSpPr>
        <p:grpSpPr>
          <a:xfrm>
            <a:off x="0" y="188912"/>
            <a:ext cx="9144000" cy="719137"/>
            <a:chOff x="0" y="188640"/>
            <a:chExt cx="9144000" cy="720080"/>
          </a:xfrm>
        </p:grpSpPr>
        <p:grpSp>
          <p:nvGrpSpPr>
            <p:cNvPr id="204" name="Google Shape;204;p17"/>
            <p:cNvGrpSpPr/>
            <p:nvPr/>
          </p:nvGrpSpPr>
          <p:grpSpPr>
            <a:xfrm>
              <a:off x="1258888" y="188640"/>
              <a:ext cx="6913562" cy="586555"/>
              <a:chOff x="1114872" y="111173"/>
              <a:chExt cx="6913562" cy="586555"/>
            </a:xfrm>
          </p:grpSpPr>
          <p:grpSp>
            <p:nvGrpSpPr>
              <p:cNvPr id="205" name="Google Shape;205;p17"/>
              <p:cNvGrpSpPr/>
              <p:nvPr/>
            </p:nvGrpSpPr>
            <p:grpSpPr>
              <a:xfrm>
                <a:off x="1114872" y="111173"/>
                <a:ext cx="6913562" cy="586555"/>
                <a:chOff x="1258888" y="-14228"/>
                <a:chExt cx="6913562" cy="542707"/>
              </a:xfrm>
            </p:grpSpPr>
            <p:sp>
              <p:nvSpPr>
                <p:cNvPr id="206" name="Google Shape;206;p17"/>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7" name="Google Shape;207;p17"/>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08" name="Google Shape;208;p17"/>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17"/>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0" name="Google Shape;210;p17"/>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11" name="Google Shape;211;p17"/>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12" name="Google Shape;212;p17"/>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13" name="Google Shape;213;p17"/>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214" name="Google Shape;214;p1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5" name="Google Shape;215;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6" name="Google Shape;216;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7" name="Google Shape;217;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4" name="Shape 224"/>
        <p:cNvGrpSpPr/>
        <p:nvPr/>
      </p:nvGrpSpPr>
      <p:grpSpPr>
        <a:xfrm>
          <a:off x="0" y="0"/>
          <a:ext cx="0" cy="0"/>
          <a:chOff x="0" y="0"/>
          <a:chExt cx="0" cy="0"/>
        </a:xfrm>
      </p:grpSpPr>
      <p:grpSp>
        <p:nvGrpSpPr>
          <p:cNvPr id="225" name="Google Shape;225;p19"/>
          <p:cNvGrpSpPr/>
          <p:nvPr/>
        </p:nvGrpSpPr>
        <p:grpSpPr>
          <a:xfrm>
            <a:off x="0" y="188912"/>
            <a:ext cx="9144000" cy="719137"/>
            <a:chOff x="0" y="188640"/>
            <a:chExt cx="9144000" cy="720080"/>
          </a:xfrm>
        </p:grpSpPr>
        <p:grpSp>
          <p:nvGrpSpPr>
            <p:cNvPr id="226" name="Google Shape;226;p19"/>
            <p:cNvGrpSpPr/>
            <p:nvPr/>
          </p:nvGrpSpPr>
          <p:grpSpPr>
            <a:xfrm>
              <a:off x="1258888" y="188640"/>
              <a:ext cx="6913562" cy="586555"/>
              <a:chOff x="1114872" y="111173"/>
              <a:chExt cx="6913562" cy="586555"/>
            </a:xfrm>
          </p:grpSpPr>
          <p:grpSp>
            <p:nvGrpSpPr>
              <p:cNvPr id="227" name="Google Shape;227;p19"/>
              <p:cNvGrpSpPr/>
              <p:nvPr/>
            </p:nvGrpSpPr>
            <p:grpSpPr>
              <a:xfrm>
                <a:off x="1114872" y="111173"/>
                <a:ext cx="6913562" cy="586555"/>
                <a:chOff x="1258888" y="-14228"/>
                <a:chExt cx="6913562" cy="542707"/>
              </a:xfrm>
            </p:grpSpPr>
            <p:sp>
              <p:nvSpPr>
                <p:cNvPr id="228" name="Google Shape;228;p19"/>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p19"/>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30" name="Google Shape;230;p19"/>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19"/>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p19"/>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33" name="Google Shape;233;p19"/>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34" name="Google Shape;234;p19"/>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35" name="Google Shape;235;p19"/>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236" name="Google Shape;236;p19"/>
          <p:cNvGrpSpPr/>
          <p:nvPr/>
        </p:nvGrpSpPr>
        <p:grpSpPr>
          <a:xfrm>
            <a:off x="0" y="188912"/>
            <a:ext cx="9144000" cy="719137"/>
            <a:chOff x="0" y="188640"/>
            <a:chExt cx="9144000" cy="720080"/>
          </a:xfrm>
        </p:grpSpPr>
        <p:grpSp>
          <p:nvGrpSpPr>
            <p:cNvPr id="237" name="Google Shape;237;p19"/>
            <p:cNvGrpSpPr/>
            <p:nvPr/>
          </p:nvGrpSpPr>
          <p:grpSpPr>
            <a:xfrm>
              <a:off x="1258888" y="188640"/>
              <a:ext cx="6913562" cy="586555"/>
              <a:chOff x="1114872" y="111173"/>
              <a:chExt cx="6913562" cy="586555"/>
            </a:xfrm>
          </p:grpSpPr>
          <p:grpSp>
            <p:nvGrpSpPr>
              <p:cNvPr id="238" name="Google Shape;238;p19"/>
              <p:cNvGrpSpPr/>
              <p:nvPr/>
            </p:nvGrpSpPr>
            <p:grpSpPr>
              <a:xfrm>
                <a:off x="1114872" y="111173"/>
                <a:ext cx="6913562" cy="586555"/>
                <a:chOff x="1258888" y="-14228"/>
                <a:chExt cx="6913562" cy="542707"/>
              </a:xfrm>
            </p:grpSpPr>
            <p:sp>
              <p:nvSpPr>
                <p:cNvPr id="239" name="Google Shape;239;p19"/>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0" name="Google Shape;240;p19"/>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41" name="Google Shape;241;p19"/>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19"/>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p19"/>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44" name="Google Shape;244;p19"/>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45" name="Google Shape;245;p19"/>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46" name="Google Shape;246;p19"/>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247" name="Google Shape;247;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9" name="Google Shape;249;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0" name="Google Shape;250;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9" name="Shape 259"/>
        <p:cNvGrpSpPr/>
        <p:nvPr/>
      </p:nvGrpSpPr>
      <p:grpSpPr>
        <a:xfrm>
          <a:off x="0" y="0"/>
          <a:ext cx="0" cy="0"/>
          <a:chOff x="0" y="0"/>
          <a:chExt cx="0" cy="0"/>
        </a:xfrm>
      </p:grpSpPr>
      <p:grpSp>
        <p:nvGrpSpPr>
          <p:cNvPr id="260" name="Google Shape;260;p21"/>
          <p:cNvGrpSpPr/>
          <p:nvPr/>
        </p:nvGrpSpPr>
        <p:grpSpPr>
          <a:xfrm>
            <a:off x="0" y="188912"/>
            <a:ext cx="9144000" cy="719137"/>
            <a:chOff x="0" y="188640"/>
            <a:chExt cx="9144000" cy="720080"/>
          </a:xfrm>
        </p:grpSpPr>
        <p:grpSp>
          <p:nvGrpSpPr>
            <p:cNvPr id="261" name="Google Shape;261;p21"/>
            <p:cNvGrpSpPr/>
            <p:nvPr/>
          </p:nvGrpSpPr>
          <p:grpSpPr>
            <a:xfrm>
              <a:off x="1258888" y="188640"/>
              <a:ext cx="6913562" cy="586555"/>
              <a:chOff x="1114872" y="111173"/>
              <a:chExt cx="6913562" cy="586555"/>
            </a:xfrm>
          </p:grpSpPr>
          <p:grpSp>
            <p:nvGrpSpPr>
              <p:cNvPr id="262" name="Google Shape;262;p21"/>
              <p:cNvGrpSpPr/>
              <p:nvPr/>
            </p:nvGrpSpPr>
            <p:grpSpPr>
              <a:xfrm>
                <a:off x="1114872" y="111173"/>
                <a:ext cx="6913562" cy="586555"/>
                <a:chOff x="1258888" y="-14228"/>
                <a:chExt cx="6913562" cy="542707"/>
              </a:xfrm>
            </p:grpSpPr>
            <p:sp>
              <p:nvSpPr>
                <p:cNvPr id="263" name="Google Shape;263;p21"/>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p21"/>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65" name="Google Shape;265;p21"/>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6" name="Google Shape;266;p21"/>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p21"/>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68" name="Google Shape;268;p21"/>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69" name="Google Shape;269;p21"/>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70" name="Google Shape;270;p21"/>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grpSp>
        <p:nvGrpSpPr>
          <p:cNvPr id="271" name="Google Shape;271;p21"/>
          <p:cNvGrpSpPr/>
          <p:nvPr/>
        </p:nvGrpSpPr>
        <p:grpSpPr>
          <a:xfrm>
            <a:off x="0" y="188912"/>
            <a:ext cx="9144000" cy="719137"/>
            <a:chOff x="0" y="188640"/>
            <a:chExt cx="9144000" cy="720080"/>
          </a:xfrm>
        </p:grpSpPr>
        <p:grpSp>
          <p:nvGrpSpPr>
            <p:cNvPr id="272" name="Google Shape;272;p21"/>
            <p:cNvGrpSpPr/>
            <p:nvPr/>
          </p:nvGrpSpPr>
          <p:grpSpPr>
            <a:xfrm>
              <a:off x="1258888" y="188640"/>
              <a:ext cx="6913562" cy="586555"/>
              <a:chOff x="1114872" y="111173"/>
              <a:chExt cx="6913562" cy="586555"/>
            </a:xfrm>
          </p:grpSpPr>
          <p:grpSp>
            <p:nvGrpSpPr>
              <p:cNvPr id="273" name="Google Shape;273;p21"/>
              <p:cNvGrpSpPr/>
              <p:nvPr/>
            </p:nvGrpSpPr>
            <p:grpSpPr>
              <a:xfrm>
                <a:off x="1114872" y="111173"/>
                <a:ext cx="6913562" cy="586555"/>
                <a:chOff x="1258888" y="-14228"/>
                <a:chExt cx="6913562" cy="542707"/>
              </a:xfrm>
            </p:grpSpPr>
            <p:sp>
              <p:nvSpPr>
                <p:cNvPr id="274" name="Google Shape;274;p21"/>
                <p:cNvSpPr/>
                <p:nvPr/>
              </p:nvSpPr>
              <p:spPr>
                <a:xfrm>
                  <a:off x="6372225" y="72546"/>
                  <a:ext cx="360363"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p21"/>
                <p:cNvSpPr/>
                <p:nvPr/>
              </p:nvSpPr>
              <p:spPr>
                <a:xfrm>
                  <a:off x="6876256" y="72008"/>
                  <a:ext cx="360040" cy="332657"/>
                </a:xfrm>
                <a:prstGeom prst="chevron">
                  <a:avLst>
                    <a:gd fmla="val 50000" name="adj"/>
                  </a:avLst>
                </a:prstGeom>
                <a:solidFill>
                  <a:srgbClr val="FFFF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00"/>
                    </a:solidFill>
                    <a:latin typeface="Arial"/>
                    <a:ea typeface="Arial"/>
                    <a:cs typeface="Arial"/>
                    <a:sym typeface="Arial"/>
                  </a:endParaRPr>
                </a:p>
              </p:txBody>
            </p:sp>
            <p:sp>
              <p:nvSpPr>
                <p:cNvPr id="276" name="Google Shape;276;p21"/>
                <p:cNvSpPr/>
                <p:nvPr/>
              </p:nvSpPr>
              <p:spPr>
                <a:xfrm>
                  <a:off x="7380312" y="72008"/>
                  <a:ext cx="360040" cy="332657"/>
                </a:xfrm>
                <a:prstGeom prst="chevron">
                  <a:avLst>
                    <a:gd fmla="val 50000" name="adj"/>
                  </a:avLst>
                </a:prstGeom>
                <a:solidFill>
                  <a:srgbClr val="FF0000"/>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reflection blurRad="0" dir="0" dist="0" endA="300" endPos="35000" fadeDir="5400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21"/>
                <p:cNvSpPr/>
                <p:nvPr/>
              </p:nvSpPr>
              <p:spPr>
                <a:xfrm>
                  <a:off x="7829550" y="72546"/>
                  <a:ext cx="342900" cy="332390"/>
                </a:xfrm>
                <a:prstGeom prst="chevron">
                  <a:avLst>
                    <a:gd fmla="val 11131"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21"/>
                <p:cNvSpPr/>
                <p:nvPr/>
              </p:nvSpPr>
              <p:spPr>
                <a:xfrm>
                  <a:off x="2252663" y="72546"/>
                  <a:ext cx="360362" cy="332390"/>
                </a:xfrm>
                <a:prstGeom prst="chevron">
                  <a:avLst>
                    <a:gd fmla="val 11638" name="adj"/>
                  </a:avLst>
                </a:prstGeom>
                <a:solidFill>
                  <a:schemeClr val="accent1"/>
                </a:solidFill>
                <a:ln cap="flat" cmpd="sng" w="12700">
                  <a:solidFill>
                    <a:srgbClr val="89A4A7"/>
                  </a:solidFill>
                  <a:prstDash val="solid"/>
                  <a:miter lim="800000"/>
                  <a:headEnd len="sm" w="sm" type="none"/>
                  <a:tailEnd len="sm" w="sm" type="none"/>
                </a:ln>
                <a:effectLst>
                  <a:outerShdw blurRad="63500" dir="2700000" dist="38100">
                    <a:srgbClr val="000000">
                      <a:alpha val="3960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79" name="Google Shape;279;p21"/>
                <p:cNvPicPr preferRelativeResize="0"/>
                <p:nvPr/>
              </p:nvPicPr>
              <p:blipFill rotWithShape="1">
                <a:blip r:embed="rId1">
                  <a:alphaModFix/>
                </a:blip>
                <a:srcRect b="0" l="0" r="0" t="0"/>
                <a:stretch/>
              </p:blipFill>
              <p:spPr>
                <a:xfrm>
                  <a:off x="1258888" y="-14228"/>
                  <a:ext cx="708025" cy="542707"/>
                </a:xfrm>
                <a:prstGeom prst="rect">
                  <a:avLst/>
                </a:prstGeom>
                <a:noFill/>
                <a:ln>
                  <a:noFill/>
                </a:ln>
                <a:effectLst>
                  <a:outerShdw blurRad="50800" rotWithShape="0" algn="t" dir="5400000" dist="38100">
                    <a:srgbClr val="000000">
                      <a:alpha val="40000"/>
                    </a:srgbClr>
                  </a:outerShdw>
                </a:effectLst>
              </p:spPr>
            </p:pic>
          </p:grpSp>
          <p:sp>
            <p:nvSpPr>
              <p:cNvPr id="280" name="Google Shape;280;p21"/>
              <p:cNvSpPr txBox="1"/>
              <p:nvPr/>
            </p:nvSpPr>
            <p:spPr>
              <a:xfrm>
                <a:off x="2986534" y="219265"/>
                <a:ext cx="3567113" cy="3703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SISL- Sections Genevoise </a:t>
                </a:r>
                <a:endParaRPr/>
              </a:p>
            </p:txBody>
          </p:sp>
        </p:grpSp>
        <p:cxnSp>
          <p:nvCxnSpPr>
            <p:cNvPr id="281" name="Google Shape;281;p21"/>
            <p:cNvCxnSpPr/>
            <p:nvPr/>
          </p:nvCxnSpPr>
          <p:spPr>
            <a:xfrm>
              <a:off x="0" y="908720"/>
              <a:ext cx="9144000" cy="0"/>
            </a:xfrm>
            <a:prstGeom prst="straightConnector1">
              <a:avLst/>
            </a:prstGeom>
            <a:noFill/>
            <a:ln cap="flat" cmpd="sng" w="9525">
              <a:solidFill>
                <a:srgbClr val="1F497D"/>
              </a:solidFill>
              <a:prstDash val="solid"/>
              <a:miter lim="800000"/>
              <a:headEnd len="med" w="med" type="none"/>
              <a:tailEnd len="med" w="med" type="none"/>
            </a:ln>
            <a:effectLst>
              <a:outerShdw blurRad="63500" dir="2700000" dist="38100">
                <a:srgbClr val="000000">
                  <a:alpha val="39607"/>
                </a:srgbClr>
              </a:outerShdw>
            </a:effectLst>
          </p:spPr>
        </p:cxnSp>
      </p:grpSp>
      <p:sp>
        <p:nvSpPr>
          <p:cNvPr id="282" name="Google Shape;282;p2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3" name="Google Shape;283;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4" name="Google Shape;284;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5" name="Google Shape;285;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jpg"/><Relationship Id="rId4" Type="http://schemas.openxmlformats.org/officeDocument/2006/relationships/image" Target="../media/image34.jpg"/><Relationship Id="rId5"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23"/>
          <p:cNvSpPr txBox="1"/>
          <p:nvPr>
            <p:ph type="title"/>
          </p:nvPr>
        </p:nvSpPr>
        <p:spPr>
          <a:xfrm>
            <a:off x="468312" y="126841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Sauvetage et récupération</a:t>
            </a:r>
            <a:br>
              <a:rPr b="1" i="0" lang="en-US" sz="4400" u="none" cap="none" strike="noStrike">
                <a:solidFill>
                  <a:schemeClr val="dk2"/>
                </a:solidFill>
                <a:latin typeface="Arial"/>
                <a:ea typeface="Arial"/>
                <a:cs typeface="Arial"/>
                <a:sym typeface="Arial"/>
              </a:rPr>
            </a:br>
            <a:r>
              <a:rPr b="1" i="0" lang="en-US" sz="4400" u="none" cap="none" strike="noStrike">
                <a:solidFill>
                  <a:schemeClr val="dk2"/>
                </a:solidFill>
                <a:latin typeface="Arial"/>
                <a:ea typeface="Arial"/>
                <a:cs typeface="Arial"/>
                <a:sym typeface="Arial"/>
              </a:rPr>
              <a:t>d’un kitesurfer et planchiste </a:t>
            </a:r>
            <a:endParaRPr/>
          </a:p>
        </p:txBody>
      </p:sp>
      <p:pic>
        <p:nvPicPr>
          <p:cNvPr id="295" name="Google Shape;295;p23"/>
          <p:cNvPicPr preferRelativeResize="0"/>
          <p:nvPr>
            <p:ph idx="1" type="body"/>
          </p:nvPr>
        </p:nvPicPr>
        <p:blipFill rotWithShape="1">
          <a:blip r:embed="rId3">
            <a:alphaModFix/>
          </a:blip>
          <a:srcRect b="0" l="0" r="0" t="0"/>
          <a:stretch/>
        </p:blipFill>
        <p:spPr>
          <a:xfrm>
            <a:off x="468312" y="2924175"/>
            <a:ext cx="2663825" cy="2579687"/>
          </a:xfrm>
          <a:prstGeom prst="rect">
            <a:avLst/>
          </a:prstGeom>
          <a:noFill/>
          <a:ln>
            <a:noFill/>
          </a:ln>
        </p:spPr>
      </p:pic>
      <p:grpSp>
        <p:nvGrpSpPr>
          <p:cNvPr id="296" name="Google Shape;296;p23"/>
          <p:cNvGrpSpPr/>
          <p:nvPr/>
        </p:nvGrpSpPr>
        <p:grpSpPr>
          <a:xfrm>
            <a:off x="4583112" y="2963862"/>
            <a:ext cx="3604067" cy="2701333"/>
            <a:chOff x="4594226" y="2964190"/>
            <a:chExt cx="3603775" cy="2701803"/>
          </a:xfrm>
        </p:grpSpPr>
        <p:pic>
          <p:nvPicPr>
            <p:cNvPr id="297" name="Google Shape;297;p23"/>
            <p:cNvPicPr preferRelativeResize="0"/>
            <p:nvPr/>
          </p:nvPicPr>
          <p:blipFill rotWithShape="1">
            <a:blip r:embed="rId4">
              <a:alphaModFix/>
            </a:blip>
            <a:srcRect b="0" l="0" r="0" t="0"/>
            <a:stretch/>
          </p:blipFill>
          <p:spPr>
            <a:xfrm>
              <a:off x="4594226" y="2964190"/>
              <a:ext cx="3309669" cy="2540442"/>
            </a:xfrm>
            <a:prstGeom prst="rect">
              <a:avLst/>
            </a:prstGeom>
            <a:noFill/>
            <a:ln>
              <a:noFill/>
            </a:ln>
            <a:effectLst>
              <a:outerShdw blurRad="50800" rotWithShape="0" algn="t" dir="5400000" dist="38100">
                <a:srgbClr val="000000">
                  <a:alpha val="40000"/>
                </a:srgbClr>
              </a:outerShdw>
            </a:effectLst>
          </p:spPr>
        </p:pic>
        <p:sp>
          <p:nvSpPr>
            <p:cNvPr id="298" name="Google Shape;298;p23"/>
            <p:cNvSpPr txBox="1"/>
            <p:nvPr/>
          </p:nvSpPr>
          <p:spPr>
            <a:xfrm rot="-660000">
              <a:off x="5094866" y="5004649"/>
              <a:ext cx="309634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32"/>
          <p:cNvPicPr preferRelativeResize="0"/>
          <p:nvPr/>
        </p:nvPicPr>
        <p:blipFill rotWithShape="1">
          <a:blip r:embed="rId3">
            <a:alphaModFix/>
          </a:blip>
          <a:srcRect b="0" l="0" r="0" t="0"/>
          <a:stretch/>
        </p:blipFill>
        <p:spPr>
          <a:xfrm>
            <a:off x="2411412" y="1989137"/>
            <a:ext cx="4537075" cy="4535487"/>
          </a:xfrm>
          <a:prstGeom prst="rect">
            <a:avLst/>
          </a:prstGeom>
          <a:noFill/>
          <a:ln>
            <a:noFill/>
          </a:ln>
        </p:spPr>
      </p:pic>
      <p:sp>
        <p:nvSpPr>
          <p:cNvPr id="389" name="Google Shape;389;p32"/>
          <p:cNvSpPr txBox="1"/>
          <p:nvPr/>
        </p:nvSpPr>
        <p:spPr>
          <a:xfrm>
            <a:off x="323850" y="1268412"/>
            <a:ext cx="8712200"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venir"/>
              <a:buNone/>
            </a:pPr>
            <a:r>
              <a:rPr b="0" i="0" lang="en-US" sz="3200" u="none">
                <a:solidFill>
                  <a:schemeClr val="dk1"/>
                </a:solidFill>
                <a:latin typeface="Avenir"/>
                <a:ea typeface="Avenir"/>
                <a:cs typeface="Avenir"/>
                <a:sym typeface="Avenir"/>
              </a:rPr>
              <a:t>Aile à caisson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3"/>
          <p:cNvSpPr txBox="1"/>
          <p:nvPr>
            <p:ph idx="1" type="body"/>
          </p:nvPr>
        </p:nvSpPr>
        <p:spPr>
          <a:xfrm>
            <a:off x="539750" y="1196975"/>
            <a:ext cx="8002587" cy="5318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Kitesurf foil</a:t>
            </a:r>
            <a:endParaRPr/>
          </a:p>
        </p:txBody>
      </p:sp>
      <p:pic>
        <p:nvPicPr>
          <p:cNvPr id="395" name="Google Shape;395;p33"/>
          <p:cNvPicPr preferRelativeResize="0"/>
          <p:nvPr/>
        </p:nvPicPr>
        <p:blipFill rotWithShape="1">
          <a:blip r:embed="rId3">
            <a:alphaModFix/>
          </a:blip>
          <a:srcRect b="0" l="0" r="0" t="0"/>
          <a:stretch/>
        </p:blipFill>
        <p:spPr>
          <a:xfrm>
            <a:off x="179387" y="2636837"/>
            <a:ext cx="4787900" cy="3192462"/>
          </a:xfrm>
          <a:prstGeom prst="rect">
            <a:avLst/>
          </a:prstGeom>
          <a:noFill/>
          <a:ln>
            <a:noFill/>
          </a:ln>
        </p:spPr>
      </p:pic>
      <p:pic>
        <p:nvPicPr>
          <p:cNvPr id="396" name="Google Shape;396;p33"/>
          <p:cNvPicPr preferRelativeResize="0"/>
          <p:nvPr/>
        </p:nvPicPr>
        <p:blipFill rotWithShape="1">
          <a:blip r:embed="rId4">
            <a:alphaModFix/>
          </a:blip>
          <a:srcRect b="0" l="0" r="0" t="0"/>
          <a:stretch/>
        </p:blipFill>
        <p:spPr>
          <a:xfrm>
            <a:off x="5148262" y="2060575"/>
            <a:ext cx="3743325" cy="3878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34"/>
          <p:cNvSpPr txBox="1"/>
          <p:nvPr>
            <p:ph idx="1" type="body"/>
          </p:nvPr>
        </p:nvSpPr>
        <p:spPr>
          <a:xfrm>
            <a:off x="457200" y="1268412"/>
            <a:ext cx="7715250" cy="8207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La planche à voile </a:t>
            </a:r>
            <a:endParaRPr b="1" i="0" sz="4400" u="none" cap="none" strike="noStrike">
              <a:solidFill>
                <a:schemeClr val="dk2"/>
              </a:solidFill>
              <a:latin typeface="Arial"/>
              <a:ea typeface="Arial"/>
              <a:cs typeface="Arial"/>
              <a:sym typeface="Arial"/>
            </a:endParaRPr>
          </a:p>
          <a:p>
            <a:pPr indent="-63500" lvl="0" marL="342900" marR="0" rtl="0" algn="l">
              <a:spcBef>
                <a:spcPts val="880"/>
              </a:spcBef>
              <a:spcAft>
                <a:spcPts val="0"/>
              </a:spcAft>
              <a:buClr>
                <a:schemeClr val="dk1"/>
              </a:buClr>
              <a:buSzPts val="4400"/>
              <a:buFont typeface="Arial"/>
              <a:buNone/>
            </a:pPr>
            <a:r>
              <a:t/>
            </a:r>
            <a:endParaRPr b="1" i="0" sz="4400" u="none">
              <a:solidFill>
                <a:schemeClr val="dk2"/>
              </a:solidFill>
              <a:latin typeface="Arial"/>
              <a:ea typeface="Arial"/>
              <a:cs typeface="Arial"/>
              <a:sym typeface="Arial"/>
            </a:endParaRPr>
          </a:p>
        </p:txBody>
      </p:sp>
      <p:pic>
        <p:nvPicPr>
          <p:cNvPr id="402" name="Google Shape;402;p34"/>
          <p:cNvPicPr preferRelativeResize="0"/>
          <p:nvPr/>
        </p:nvPicPr>
        <p:blipFill rotWithShape="1">
          <a:blip r:embed="rId3">
            <a:alphaModFix/>
          </a:blip>
          <a:srcRect b="0" l="0" r="0" t="0"/>
          <a:stretch/>
        </p:blipFill>
        <p:spPr>
          <a:xfrm>
            <a:off x="884237" y="2420937"/>
            <a:ext cx="7288212" cy="405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5"/>
          <p:cNvSpPr txBox="1"/>
          <p:nvPr>
            <p:ph idx="1" type="body"/>
          </p:nvPr>
        </p:nvSpPr>
        <p:spPr>
          <a:xfrm>
            <a:off x="468312" y="1268412"/>
            <a:ext cx="8289925" cy="6762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Les divers partie de la planche à voile </a:t>
            </a:r>
            <a:endParaRPr/>
          </a:p>
        </p:txBody>
      </p:sp>
      <p:pic>
        <p:nvPicPr>
          <p:cNvPr id="408" name="Google Shape;408;p35"/>
          <p:cNvPicPr preferRelativeResize="0"/>
          <p:nvPr/>
        </p:nvPicPr>
        <p:blipFill rotWithShape="1">
          <a:blip r:embed="rId3">
            <a:alphaModFix/>
          </a:blip>
          <a:srcRect b="0" l="0" r="0" t="0"/>
          <a:stretch/>
        </p:blipFill>
        <p:spPr>
          <a:xfrm>
            <a:off x="1319212" y="2205037"/>
            <a:ext cx="6588125" cy="434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id="413" name="Google Shape;413;p36"/>
          <p:cNvPicPr preferRelativeResize="0"/>
          <p:nvPr>
            <p:ph idx="1" type="body"/>
          </p:nvPr>
        </p:nvPicPr>
        <p:blipFill rotWithShape="1">
          <a:blip r:embed="rId3">
            <a:alphaModFix/>
          </a:blip>
          <a:srcRect b="0" l="0" r="0" t="0"/>
          <a:stretch/>
        </p:blipFill>
        <p:spPr>
          <a:xfrm>
            <a:off x="1619250" y="1125537"/>
            <a:ext cx="5943600" cy="54752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7"/>
          <p:cNvSpPr txBox="1"/>
          <p:nvPr>
            <p:ph idx="1" type="body"/>
          </p:nvPr>
        </p:nvSpPr>
        <p:spPr>
          <a:xfrm>
            <a:off x="534987" y="1196975"/>
            <a:ext cx="8074025" cy="6762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Le pieds de mât</a:t>
            </a:r>
            <a:endParaRPr/>
          </a:p>
        </p:txBody>
      </p:sp>
      <p:pic>
        <p:nvPicPr>
          <p:cNvPr id="419" name="Google Shape;419;p37"/>
          <p:cNvPicPr preferRelativeResize="0"/>
          <p:nvPr/>
        </p:nvPicPr>
        <p:blipFill rotWithShape="1">
          <a:blip r:embed="rId3">
            <a:alphaModFix/>
          </a:blip>
          <a:srcRect b="0" l="0" r="0" t="0"/>
          <a:stretch/>
        </p:blipFill>
        <p:spPr>
          <a:xfrm>
            <a:off x="0" y="2565400"/>
            <a:ext cx="9144000" cy="32559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38"/>
          <p:cNvSpPr txBox="1"/>
          <p:nvPr>
            <p:ph idx="1" type="body"/>
          </p:nvPr>
        </p:nvSpPr>
        <p:spPr>
          <a:xfrm>
            <a:off x="457200" y="1600200"/>
            <a:ext cx="8002587" cy="6762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La planche </a:t>
            </a:r>
            <a:endParaRPr/>
          </a:p>
        </p:txBody>
      </p:sp>
      <p:pic>
        <p:nvPicPr>
          <p:cNvPr id="425" name="Google Shape;425;p38"/>
          <p:cNvPicPr preferRelativeResize="0"/>
          <p:nvPr/>
        </p:nvPicPr>
        <p:blipFill rotWithShape="1">
          <a:blip r:embed="rId3">
            <a:alphaModFix/>
          </a:blip>
          <a:srcRect b="0" l="0" r="0" t="0"/>
          <a:stretch/>
        </p:blipFill>
        <p:spPr>
          <a:xfrm>
            <a:off x="457200" y="2924175"/>
            <a:ext cx="8229600" cy="29638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39"/>
          <p:cNvSpPr txBox="1"/>
          <p:nvPr>
            <p:ph idx="1" type="body"/>
          </p:nvPr>
        </p:nvSpPr>
        <p:spPr>
          <a:xfrm>
            <a:off x="684212" y="1268412"/>
            <a:ext cx="7786687" cy="74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La planche à voile foil</a:t>
            </a:r>
            <a:endParaRPr/>
          </a:p>
        </p:txBody>
      </p:sp>
      <p:pic>
        <p:nvPicPr>
          <p:cNvPr id="431" name="Google Shape;431;p39"/>
          <p:cNvPicPr preferRelativeResize="0"/>
          <p:nvPr/>
        </p:nvPicPr>
        <p:blipFill rotWithShape="1">
          <a:blip r:embed="rId3">
            <a:alphaModFix/>
          </a:blip>
          <a:srcRect b="0" l="0" r="0" t="0"/>
          <a:stretch/>
        </p:blipFill>
        <p:spPr>
          <a:xfrm>
            <a:off x="323850" y="2492375"/>
            <a:ext cx="4732337" cy="3068637"/>
          </a:xfrm>
          <a:prstGeom prst="rect">
            <a:avLst/>
          </a:prstGeom>
          <a:noFill/>
          <a:ln>
            <a:noFill/>
          </a:ln>
        </p:spPr>
      </p:pic>
      <p:pic>
        <p:nvPicPr>
          <p:cNvPr id="432" name="Google Shape;432;p39"/>
          <p:cNvPicPr preferRelativeResize="0"/>
          <p:nvPr/>
        </p:nvPicPr>
        <p:blipFill rotWithShape="1">
          <a:blip r:embed="rId4">
            <a:alphaModFix/>
          </a:blip>
          <a:srcRect b="0" l="0" r="0" t="0"/>
          <a:stretch/>
        </p:blipFill>
        <p:spPr>
          <a:xfrm>
            <a:off x="5580062" y="1952625"/>
            <a:ext cx="3111500" cy="414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40"/>
          <p:cNvSpPr txBox="1"/>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ET MAINTENANT </a:t>
            </a:r>
            <a:br>
              <a:rPr b="0" i="0" lang="en-US" sz="4400" u="none">
                <a:solidFill>
                  <a:schemeClr val="dk2"/>
                </a:solidFill>
                <a:latin typeface="Arial"/>
                <a:ea typeface="Arial"/>
                <a:cs typeface="Arial"/>
                <a:sym typeface="Arial"/>
              </a:rPr>
            </a:br>
            <a:r>
              <a:rPr b="0" i="0" lang="en-US" sz="4400" u="none">
                <a:solidFill>
                  <a:schemeClr val="dk2"/>
                </a:solidFill>
                <a:latin typeface="Arial"/>
                <a:ea typeface="Arial"/>
                <a:cs typeface="Arial"/>
                <a:sym typeface="Arial"/>
              </a:rPr>
              <a:t>LA PRATIQUE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pic>
        <p:nvPicPr>
          <p:cNvPr descr="Prise de contact" id="442" name="Google Shape;442;p41"/>
          <p:cNvPicPr preferRelativeResize="0"/>
          <p:nvPr>
            <p:ph idx="1" type="body"/>
          </p:nvPr>
        </p:nvPicPr>
        <p:blipFill rotWithShape="1">
          <a:blip r:embed="rId3">
            <a:alphaModFix/>
          </a:blip>
          <a:srcRect b="0" l="0" r="0" t="0"/>
          <a:stretch/>
        </p:blipFill>
        <p:spPr>
          <a:xfrm>
            <a:off x="1763712" y="2420937"/>
            <a:ext cx="5916612" cy="3943350"/>
          </a:xfrm>
          <a:prstGeom prst="rect">
            <a:avLst/>
          </a:prstGeom>
          <a:noFill/>
          <a:ln>
            <a:noFill/>
          </a:ln>
        </p:spPr>
      </p:pic>
      <p:sp>
        <p:nvSpPr>
          <p:cNvPr id="443" name="Google Shape;443;p41"/>
          <p:cNvSpPr txBox="1"/>
          <p:nvPr/>
        </p:nvSpPr>
        <p:spPr>
          <a:xfrm>
            <a:off x="506412" y="92075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Avenir"/>
              <a:buNone/>
            </a:pPr>
            <a:r>
              <a:rPr b="0" i="0" lang="en-US" sz="4000" u="none">
                <a:solidFill>
                  <a:schemeClr val="dk2"/>
                </a:solidFill>
                <a:latin typeface="Avenir"/>
                <a:ea typeface="Avenir"/>
                <a:cs typeface="Avenir"/>
                <a:sym typeface="Avenir"/>
              </a:rPr>
              <a:t>Prise de contact avec le navigateur</a:t>
            </a:r>
            <a:endParaRPr/>
          </a:p>
          <a:p>
            <a:pPr indent="0" lvl="0" marL="0" marR="0" rtl="0" algn="ctr">
              <a:lnSpc>
                <a:spcPct val="100000"/>
              </a:lnSpc>
              <a:spcBef>
                <a:spcPts val="0"/>
              </a:spcBef>
              <a:spcAft>
                <a:spcPts val="0"/>
              </a:spcAft>
              <a:buClr>
                <a:schemeClr val="dk2"/>
              </a:buClr>
              <a:buSzPts val="4000"/>
              <a:buFont typeface="Avenir"/>
              <a:buNone/>
            </a:pPr>
            <a:r>
              <a:rPr b="0" i="0" lang="en-US" sz="4000" u="none">
                <a:solidFill>
                  <a:schemeClr val="dk2"/>
                </a:solidFill>
                <a:latin typeface="Avenir"/>
                <a:ea typeface="Avenir"/>
                <a:cs typeface="Avenir"/>
                <a:sym typeface="Avenir"/>
              </a:rPr>
              <a:t>au vent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24"/>
          <p:cNvSpPr txBox="1"/>
          <p:nvPr>
            <p:ph type="title"/>
          </p:nvPr>
        </p:nvSpPr>
        <p:spPr>
          <a:xfrm>
            <a:off x="2740025" y="933450"/>
            <a:ext cx="4332287" cy="714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Matériel</a:t>
            </a:r>
            <a:endParaRPr/>
          </a:p>
        </p:txBody>
      </p:sp>
      <p:sp>
        <p:nvSpPr>
          <p:cNvPr id="304" name="Google Shape;304;p24"/>
          <p:cNvSpPr txBox="1"/>
          <p:nvPr>
            <p:ph idx="1" type="body"/>
          </p:nvPr>
        </p:nvSpPr>
        <p:spPr>
          <a:xfrm>
            <a:off x="320675" y="2101850"/>
            <a:ext cx="4038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venir"/>
              <a:buChar char="•"/>
            </a:pPr>
            <a:r>
              <a:rPr b="0" i="0" lang="en-US" sz="2800" u="none">
                <a:solidFill>
                  <a:schemeClr val="dk1"/>
                </a:solidFill>
                <a:latin typeface="Avenir"/>
                <a:ea typeface="Avenir"/>
                <a:cs typeface="Avenir"/>
                <a:sym typeface="Avenir"/>
              </a:rPr>
              <a:t>Aile</a:t>
            </a:r>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venir"/>
              <a:ea typeface="Avenir"/>
              <a:cs typeface="Avenir"/>
              <a:sym typeface="Avenir"/>
            </a:endParaRPr>
          </a:p>
          <a:p>
            <a:pPr indent="-342900" lvl="0" marL="342900" rtl="0" algn="l">
              <a:lnSpc>
                <a:spcPct val="100000"/>
              </a:lnSpc>
              <a:spcBef>
                <a:spcPts val="560"/>
              </a:spcBef>
              <a:spcAft>
                <a:spcPts val="0"/>
              </a:spcAft>
              <a:buClr>
                <a:schemeClr val="dk1"/>
              </a:buClr>
              <a:buSzPts val="2800"/>
              <a:buFont typeface="Avenir"/>
              <a:buChar char="•"/>
            </a:pPr>
            <a:r>
              <a:rPr b="0" i="0" lang="en-US" sz="2800" u="none">
                <a:solidFill>
                  <a:schemeClr val="dk1"/>
                </a:solidFill>
                <a:latin typeface="Avenir"/>
                <a:ea typeface="Avenir"/>
                <a:cs typeface="Avenir"/>
                <a:sym typeface="Avenir"/>
              </a:rPr>
              <a:t>Planche</a:t>
            </a:r>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venir"/>
              <a:ea typeface="Avenir"/>
              <a:cs typeface="Avenir"/>
              <a:sym typeface="Avenir"/>
            </a:endParaRPr>
          </a:p>
          <a:p>
            <a:pPr indent="-342900" lvl="0" marL="342900" rtl="0" algn="l">
              <a:lnSpc>
                <a:spcPct val="100000"/>
              </a:lnSpc>
              <a:spcBef>
                <a:spcPts val="560"/>
              </a:spcBef>
              <a:spcAft>
                <a:spcPts val="0"/>
              </a:spcAft>
              <a:buClr>
                <a:schemeClr val="dk1"/>
              </a:buClr>
              <a:buSzPts val="2800"/>
              <a:buFont typeface="Avenir"/>
              <a:buChar char="•"/>
            </a:pPr>
            <a:r>
              <a:rPr b="0" i="0" lang="en-US" sz="2800" u="none">
                <a:solidFill>
                  <a:schemeClr val="dk1"/>
                </a:solidFill>
                <a:latin typeface="Avenir"/>
                <a:ea typeface="Avenir"/>
                <a:cs typeface="Avenir"/>
                <a:sym typeface="Avenir"/>
              </a:rPr>
              <a:t>Barre et lignes</a:t>
            </a:r>
            <a:endParaRPr/>
          </a:p>
          <a:p>
            <a:pPr indent="-165100" lvl="0" marL="34290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venir"/>
              <a:ea typeface="Avenir"/>
              <a:cs typeface="Avenir"/>
              <a:sym typeface="Avenir"/>
            </a:endParaRPr>
          </a:p>
          <a:p>
            <a:pPr indent="-342900" lvl="0" marL="342900" rtl="0" algn="l">
              <a:lnSpc>
                <a:spcPct val="100000"/>
              </a:lnSpc>
              <a:spcBef>
                <a:spcPts val="560"/>
              </a:spcBef>
              <a:spcAft>
                <a:spcPts val="0"/>
              </a:spcAft>
              <a:buClr>
                <a:schemeClr val="dk1"/>
              </a:buClr>
              <a:buSzPts val="2800"/>
              <a:buFont typeface="Avenir"/>
              <a:buChar char="•"/>
            </a:pPr>
            <a:r>
              <a:rPr b="0" i="0" lang="en-US" sz="2800" u="none">
                <a:solidFill>
                  <a:schemeClr val="dk1"/>
                </a:solidFill>
                <a:latin typeface="Avenir"/>
                <a:ea typeface="Avenir"/>
                <a:cs typeface="Avenir"/>
                <a:sym typeface="Avenir"/>
              </a:rPr>
              <a:t>Harnais</a:t>
            </a:r>
            <a:endParaRPr/>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venir"/>
              <a:ea typeface="Avenir"/>
              <a:cs typeface="Avenir"/>
              <a:sym typeface="Avenir"/>
            </a:endParaRPr>
          </a:p>
        </p:txBody>
      </p:sp>
      <p:grpSp>
        <p:nvGrpSpPr>
          <p:cNvPr id="305" name="Google Shape;305;p24"/>
          <p:cNvGrpSpPr/>
          <p:nvPr/>
        </p:nvGrpSpPr>
        <p:grpSpPr>
          <a:xfrm>
            <a:off x="2555875" y="1989137"/>
            <a:ext cx="3187700" cy="4246562"/>
            <a:chOff x="2555875" y="1989138"/>
            <a:chExt cx="3187700" cy="4246562"/>
          </a:xfrm>
        </p:grpSpPr>
        <p:grpSp>
          <p:nvGrpSpPr>
            <p:cNvPr id="306" name="Google Shape;306;p24"/>
            <p:cNvGrpSpPr/>
            <p:nvPr/>
          </p:nvGrpSpPr>
          <p:grpSpPr>
            <a:xfrm>
              <a:off x="2555875" y="1989138"/>
              <a:ext cx="3187700" cy="4246562"/>
              <a:chOff x="2339975" y="1268413"/>
              <a:chExt cx="3187700" cy="4246562"/>
            </a:xfrm>
          </p:grpSpPr>
          <p:pic>
            <p:nvPicPr>
              <p:cNvPr descr="Extrados_16" id="307" name="Google Shape;307;p24"/>
              <p:cNvPicPr preferRelativeResize="0"/>
              <p:nvPr/>
            </p:nvPicPr>
            <p:blipFill rotWithShape="1">
              <a:blip r:embed="rId3">
                <a:alphaModFix/>
              </a:blip>
              <a:srcRect b="0" l="0" r="0" t="0"/>
              <a:stretch/>
            </p:blipFill>
            <p:spPr>
              <a:xfrm>
                <a:off x="2339975" y="1268413"/>
                <a:ext cx="1854200" cy="1233487"/>
              </a:xfrm>
              <a:prstGeom prst="rect">
                <a:avLst/>
              </a:prstGeom>
              <a:noFill/>
              <a:ln>
                <a:noFill/>
              </a:ln>
            </p:spPr>
          </p:pic>
          <p:pic>
            <p:nvPicPr>
              <p:cNvPr descr="Dessus_planche" id="308" name="Google Shape;308;p24"/>
              <p:cNvPicPr preferRelativeResize="0"/>
              <p:nvPr/>
            </p:nvPicPr>
            <p:blipFill rotWithShape="1">
              <a:blip r:embed="rId4">
                <a:alphaModFix/>
              </a:blip>
              <a:srcRect b="0" l="0" r="0" t="0"/>
              <a:stretch/>
            </p:blipFill>
            <p:spPr>
              <a:xfrm>
                <a:off x="4284663" y="1844675"/>
                <a:ext cx="1243012" cy="1871663"/>
              </a:xfrm>
              <a:prstGeom prst="rect">
                <a:avLst/>
              </a:prstGeom>
              <a:noFill/>
              <a:ln>
                <a:noFill/>
              </a:ln>
            </p:spPr>
          </p:pic>
          <p:pic>
            <p:nvPicPr>
              <p:cNvPr descr="Harnais" id="309" name="Google Shape;309;p24"/>
              <p:cNvPicPr preferRelativeResize="0"/>
              <p:nvPr/>
            </p:nvPicPr>
            <p:blipFill rotWithShape="1">
              <a:blip r:embed="rId5">
                <a:alphaModFix/>
              </a:blip>
              <a:srcRect b="0" l="0" r="0" t="0"/>
              <a:stretch/>
            </p:blipFill>
            <p:spPr>
              <a:xfrm>
                <a:off x="2411413" y="4365625"/>
                <a:ext cx="1728787" cy="1149350"/>
              </a:xfrm>
              <a:prstGeom prst="rect">
                <a:avLst/>
              </a:prstGeom>
              <a:noFill/>
              <a:ln>
                <a:noFill/>
              </a:ln>
            </p:spPr>
          </p:pic>
        </p:grpSp>
        <p:pic>
          <p:nvPicPr>
            <p:cNvPr id="310" name="Google Shape;310;p24"/>
            <p:cNvPicPr preferRelativeResize="0"/>
            <p:nvPr/>
          </p:nvPicPr>
          <p:blipFill rotWithShape="1">
            <a:blip r:embed="rId6">
              <a:alphaModFix/>
            </a:blip>
            <a:srcRect b="0" l="0" r="0" t="0"/>
            <a:stretch/>
          </p:blipFill>
          <p:spPr>
            <a:xfrm>
              <a:off x="3197225" y="3859135"/>
              <a:ext cx="1187450" cy="115585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42"/>
          <p:cNvSpPr txBox="1"/>
          <p:nvPr>
            <p:ph type="title"/>
          </p:nvPr>
        </p:nvSpPr>
        <p:spPr>
          <a:xfrm>
            <a:off x="458787" y="925512"/>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Récupération de la victime</a:t>
            </a:r>
            <a:endParaRPr/>
          </a:p>
        </p:txBody>
      </p:sp>
      <p:sp>
        <p:nvSpPr>
          <p:cNvPr id="449" name="Google Shape;449;p42"/>
          <p:cNvSpPr txBox="1"/>
          <p:nvPr>
            <p:ph idx="1" type="body"/>
          </p:nvPr>
        </p:nvSpPr>
        <p:spPr>
          <a:xfrm>
            <a:off x="452437" y="2060575"/>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venir"/>
              <a:buChar char="•"/>
            </a:pPr>
            <a:r>
              <a:rPr b="0" i="0" lang="en-US" sz="3200" u="none">
                <a:solidFill>
                  <a:schemeClr val="dk1"/>
                </a:solidFill>
                <a:latin typeface="Avenir"/>
                <a:ea typeface="Avenir"/>
                <a:cs typeface="Avenir"/>
                <a:sym typeface="Avenir"/>
              </a:rPr>
              <a:t>S’il est en grande difficulté, il faut récupérer le navigateur uniquement et laisser le matériel:</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sng">
                <a:solidFill>
                  <a:schemeClr val="hlink"/>
                </a:solidFill>
                <a:hlinkClick r:id="rId3"/>
              </a:rPr>
              <a:t>Désolidariser le pratiquant de son matériel</a:t>
            </a:r>
            <a:endParaRPr/>
          </a:p>
          <a:p>
            <a:pPr indent="-342900" lvl="0" marL="342900" rtl="0" algn="l">
              <a:lnSpc>
                <a:spcPct val="100000"/>
              </a:lnSpc>
              <a:spcBef>
                <a:spcPts val="640"/>
              </a:spcBef>
              <a:spcAft>
                <a:spcPts val="0"/>
              </a:spcAft>
              <a:buClr>
                <a:schemeClr val="dk1"/>
              </a:buClr>
              <a:buSzPts val="3200"/>
              <a:buFont typeface="Avenir"/>
              <a:buNone/>
            </a:pPr>
            <a:r>
              <a:rPr b="0" i="0" lang="en-US" sz="3200" u="none">
                <a:solidFill>
                  <a:schemeClr val="dk1"/>
                </a:solidFill>
                <a:latin typeface="Avenir"/>
                <a:ea typeface="Avenir"/>
                <a:cs typeface="Avenir"/>
                <a:sym typeface="Avenir"/>
              </a:rPr>
              <a:t>   et le récupérer.</a:t>
            </a:r>
            <a:endParaRPr/>
          </a:p>
          <a:p>
            <a:pPr indent="-342900" lvl="0" marL="342900" rtl="0" algn="l">
              <a:lnSpc>
                <a:spcPct val="100000"/>
              </a:lnSpc>
              <a:spcBef>
                <a:spcPts val="640"/>
              </a:spcBef>
              <a:spcAft>
                <a:spcPts val="0"/>
              </a:spcAft>
              <a:buClr>
                <a:schemeClr val="dk1"/>
              </a:buClr>
              <a:buSzPts val="3200"/>
              <a:buFont typeface="Avenir"/>
              <a:buChar char="•"/>
            </a:pPr>
            <a:r>
              <a:rPr b="0" i="0" lang="en-US" sz="3200" u="none">
                <a:solidFill>
                  <a:schemeClr val="dk1"/>
                </a:solidFill>
                <a:latin typeface="Avenir"/>
                <a:ea typeface="Avenir"/>
                <a:cs typeface="Avenir"/>
                <a:sym typeface="Avenir"/>
              </a:rPr>
              <a:t>Avertir que du matériel sans victime est sur le lac (Police, autre sauvetage…)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43"/>
          <p:cNvSpPr txBox="1"/>
          <p:nvPr>
            <p:ph type="title"/>
          </p:nvPr>
        </p:nvSpPr>
        <p:spPr>
          <a:xfrm>
            <a:off x="468312" y="1196975"/>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Récupération du matériel</a:t>
            </a:r>
            <a:endParaRPr/>
          </a:p>
        </p:txBody>
      </p:sp>
      <p:sp>
        <p:nvSpPr>
          <p:cNvPr id="455" name="Google Shape;455;p43"/>
          <p:cNvSpPr txBox="1"/>
          <p:nvPr>
            <p:ph idx="1" type="body"/>
          </p:nvPr>
        </p:nvSpPr>
        <p:spPr>
          <a:xfrm>
            <a:off x="550862" y="2852737"/>
            <a:ext cx="8064500" cy="2520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venir"/>
              <a:buNone/>
            </a:pPr>
            <a:r>
              <a:rPr b="0" i="0" lang="en-US" sz="3200" u="none">
                <a:solidFill>
                  <a:schemeClr val="dk1"/>
                </a:solidFill>
                <a:latin typeface="Avenir"/>
                <a:ea typeface="Avenir"/>
                <a:cs typeface="Avenir"/>
                <a:sym typeface="Avenir"/>
              </a:rPr>
              <a:t>Situation idéale:</a:t>
            </a:r>
            <a:endParaRPr/>
          </a:p>
          <a:p>
            <a:pPr indent="-342900" lvl="0" marL="342900" rtl="0" algn="l">
              <a:lnSpc>
                <a:spcPct val="100000"/>
              </a:lnSpc>
              <a:spcBef>
                <a:spcPts val="640"/>
              </a:spcBef>
              <a:spcAft>
                <a:spcPts val="0"/>
              </a:spcAft>
              <a:buClr>
                <a:schemeClr val="dk1"/>
              </a:buClr>
              <a:buSzPts val="3200"/>
              <a:buFont typeface="Avenir"/>
              <a:buChar char="•"/>
            </a:pPr>
            <a:r>
              <a:rPr b="0" i="0" lang="en-US" sz="3200" u="none">
                <a:solidFill>
                  <a:schemeClr val="dk1"/>
                </a:solidFill>
                <a:latin typeface="Avenir"/>
                <a:ea typeface="Avenir"/>
                <a:cs typeface="Avenir"/>
                <a:sym typeface="Avenir"/>
              </a:rPr>
              <a:t>Le pratiquant roule lui-même ses lignes et dégonfle son aile, vous l’aidez ensuite pour monter à bord.</a:t>
            </a:r>
            <a:endParaRPr/>
          </a:p>
          <a:p>
            <a:pPr indent="-139700" lvl="0" marL="342900" rtl="0" algn="l">
              <a:spcBef>
                <a:spcPts val="640"/>
              </a:spcBef>
              <a:spcAft>
                <a:spcPts val="0"/>
              </a:spcAft>
              <a:buClr>
                <a:schemeClr val="dk1"/>
              </a:buClr>
              <a:buSzPts val="3200"/>
              <a:buFont typeface="Arial"/>
              <a:buNone/>
            </a:pPr>
            <a:r>
              <a:t/>
            </a:r>
            <a:endParaRPr b="0" i="0" sz="3200" u="none">
              <a:solidFill>
                <a:schemeClr val="dk1"/>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44"/>
          <p:cNvSpPr txBox="1"/>
          <p:nvPr>
            <p:ph idx="1" type="body"/>
          </p:nvPr>
        </p:nvSpPr>
        <p:spPr>
          <a:xfrm>
            <a:off x="323850" y="1484312"/>
            <a:ext cx="8424862" cy="48974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Sinon:</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Approchez de l’aile </a:t>
            </a:r>
            <a:r>
              <a:rPr b="1" i="1" lang="en-US" sz="3200" u="sng">
                <a:solidFill>
                  <a:schemeClr val="dk1"/>
                </a:solidFill>
                <a:latin typeface="Arial"/>
                <a:ea typeface="Arial"/>
                <a:cs typeface="Arial"/>
                <a:sym typeface="Arial"/>
              </a:rPr>
              <a:t>sous le vent</a:t>
            </a:r>
            <a:endParaRPr/>
          </a:p>
          <a:p>
            <a:pPr indent="-342900" lvl="0" marL="342900" rtl="0" algn="l">
              <a:lnSpc>
                <a:spcPct val="100000"/>
              </a:lnSpc>
              <a:spcBef>
                <a:spcPts val="640"/>
              </a:spcBef>
              <a:spcAft>
                <a:spcPts val="0"/>
              </a:spcAft>
              <a:buClr>
                <a:schemeClr val="dk1"/>
              </a:buClr>
              <a:buSzPts val="3200"/>
              <a:buFont typeface="Arial"/>
              <a:buChar char="•"/>
            </a:pPr>
            <a:r>
              <a:rPr b="1" i="1" lang="en-US" sz="3200" u="sng">
                <a:solidFill>
                  <a:schemeClr val="dk1"/>
                </a:solidFill>
                <a:latin typeface="Arial"/>
                <a:ea typeface="Arial"/>
                <a:cs typeface="Arial"/>
                <a:sym typeface="Arial"/>
              </a:rPr>
              <a:t>Une seule personne</a:t>
            </a:r>
            <a:r>
              <a:rPr b="0" i="0" lang="en-US" sz="3200" u="none">
                <a:solidFill>
                  <a:schemeClr val="dk1"/>
                </a:solidFill>
                <a:latin typeface="Arial"/>
                <a:ea typeface="Arial"/>
                <a:cs typeface="Arial"/>
                <a:sym typeface="Arial"/>
              </a:rPr>
              <a:t> prend l’aile </a:t>
            </a:r>
            <a:r>
              <a:rPr b="1" i="0" lang="en-US" sz="3200" u="sng">
                <a:solidFill>
                  <a:schemeClr val="dk1"/>
                </a:solidFill>
                <a:latin typeface="Arial"/>
                <a:ea typeface="Arial"/>
                <a:cs typeface="Arial"/>
                <a:sym typeface="Arial"/>
              </a:rPr>
              <a:t>par le bord d’attaque</a:t>
            </a:r>
            <a:r>
              <a:rPr b="0" i="0" lang="en-US" sz="3200" u="none">
                <a:solidFill>
                  <a:schemeClr val="dk1"/>
                </a:solidFill>
                <a:latin typeface="Arial"/>
                <a:ea typeface="Arial"/>
                <a:cs typeface="Arial"/>
                <a:sym typeface="Arial"/>
              </a:rPr>
              <a:t> et la dégonfle (ouvrir la valve)</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Rouler l’aile à bord</a:t>
            </a:r>
            <a:endParaRPr/>
          </a:p>
          <a:p>
            <a:pPr indent="-342900" lvl="0" marL="34290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Évitez  de détacher les lignes et aider le navigateur pour venir vers le bateau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45"/>
          <p:cNvSpPr txBox="1"/>
          <p:nvPr>
            <p:ph type="title"/>
          </p:nvPr>
        </p:nvSpPr>
        <p:spPr>
          <a:xfrm>
            <a:off x="555625" y="1125537"/>
            <a:ext cx="8291512" cy="7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Récupération de l’aile</a:t>
            </a:r>
            <a:endParaRPr/>
          </a:p>
        </p:txBody>
      </p:sp>
      <p:grpSp>
        <p:nvGrpSpPr>
          <p:cNvPr id="466" name="Google Shape;466;p45"/>
          <p:cNvGrpSpPr/>
          <p:nvPr/>
        </p:nvGrpSpPr>
        <p:grpSpPr>
          <a:xfrm>
            <a:off x="1041400" y="2060575"/>
            <a:ext cx="7081837" cy="4248150"/>
            <a:chOff x="1116013" y="1341438"/>
            <a:chExt cx="7081837" cy="4248150"/>
          </a:xfrm>
        </p:grpSpPr>
        <p:pic>
          <p:nvPicPr>
            <p:cNvPr descr="Aile_par_attaque" id="467" name="Google Shape;467;p45"/>
            <p:cNvPicPr preferRelativeResize="0"/>
            <p:nvPr/>
          </p:nvPicPr>
          <p:blipFill rotWithShape="1">
            <a:blip r:embed="rId3">
              <a:alphaModFix/>
            </a:blip>
            <a:srcRect b="0" l="0" r="0" t="0"/>
            <a:stretch/>
          </p:blipFill>
          <p:spPr>
            <a:xfrm>
              <a:off x="5364163" y="1341438"/>
              <a:ext cx="2833687" cy="4248150"/>
            </a:xfrm>
            <a:prstGeom prst="rect">
              <a:avLst/>
            </a:prstGeom>
            <a:noFill/>
            <a:ln>
              <a:noFill/>
            </a:ln>
          </p:spPr>
        </p:pic>
        <p:pic>
          <p:nvPicPr>
            <p:cNvPr descr="Aile_par_attaque2" id="468" name="Google Shape;468;p45"/>
            <p:cNvPicPr preferRelativeResize="0"/>
            <p:nvPr/>
          </p:nvPicPr>
          <p:blipFill rotWithShape="1">
            <a:blip r:embed="rId4">
              <a:alphaModFix/>
            </a:blip>
            <a:srcRect b="0" l="0" r="0" t="0"/>
            <a:stretch/>
          </p:blipFill>
          <p:spPr>
            <a:xfrm>
              <a:off x="1116013" y="1341438"/>
              <a:ext cx="2833687" cy="424815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46"/>
          <p:cNvSpPr txBox="1"/>
          <p:nvPr>
            <p:ph type="title"/>
          </p:nvPr>
        </p:nvSpPr>
        <p:spPr>
          <a:xfrm>
            <a:off x="517525" y="981075"/>
            <a:ext cx="8218487" cy="8493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Dégonfler l’aile</a:t>
            </a:r>
            <a:endParaRPr/>
          </a:p>
        </p:txBody>
      </p:sp>
      <p:grpSp>
        <p:nvGrpSpPr>
          <p:cNvPr id="474" name="Google Shape;474;p46"/>
          <p:cNvGrpSpPr/>
          <p:nvPr/>
        </p:nvGrpSpPr>
        <p:grpSpPr>
          <a:xfrm>
            <a:off x="363537" y="2060575"/>
            <a:ext cx="7842250" cy="4525962"/>
            <a:chOff x="434427" y="1268413"/>
            <a:chExt cx="7842250" cy="4525962"/>
          </a:xfrm>
        </p:grpSpPr>
        <p:pic>
          <p:nvPicPr>
            <p:cNvPr descr="Valves" id="475" name="Google Shape;475;p46"/>
            <p:cNvPicPr preferRelativeResize="0"/>
            <p:nvPr/>
          </p:nvPicPr>
          <p:blipFill rotWithShape="1">
            <a:blip r:embed="rId3">
              <a:alphaModFix/>
            </a:blip>
            <a:srcRect b="0" l="0" r="0" t="0"/>
            <a:stretch/>
          </p:blipFill>
          <p:spPr>
            <a:xfrm>
              <a:off x="434427" y="1989138"/>
              <a:ext cx="4038600" cy="2692400"/>
            </a:xfrm>
            <a:prstGeom prst="rect">
              <a:avLst/>
            </a:prstGeom>
            <a:noFill/>
            <a:ln>
              <a:noFill/>
            </a:ln>
          </p:spPr>
        </p:pic>
        <p:pic>
          <p:nvPicPr>
            <p:cNvPr descr="Récup_aile2" id="476" name="Google Shape;476;p46"/>
            <p:cNvPicPr preferRelativeResize="0"/>
            <p:nvPr/>
          </p:nvPicPr>
          <p:blipFill rotWithShape="1">
            <a:blip r:embed="rId4">
              <a:alphaModFix/>
            </a:blip>
            <a:srcRect b="0" l="0" r="0" t="0"/>
            <a:stretch/>
          </p:blipFill>
          <p:spPr>
            <a:xfrm>
              <a:off x="5258839" y="1268413"/>
              <a:ext cx="3017838" cy="4525962"/>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7"/>
          <p:cNvSpPr txBox="1"/>
          <p:nvPr>
            <p:ph type="title"/>
          </p:nvPr>
        </p:nvSpPr>
        <p:spPr>
          <a:xfrm>
            <a:off x="320675" y="1268412"/>
            <a:ext cx="8347075" cy="6492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Rouler l’aile</a:t>
            </a:r>
            <a:endParaRPr/>
          </a:p>
        </p:txBody>
      </p:sp>
      <p:grpSp>
        <p:nvGrpSpPr>
          <p:cNvPr id="482" name="Google Shape;482;p47"/>
          <p:cNvGrpSpPr/>
          <p:nvPr/>
        </p:nvGrpSpPr>
        <p:grpSpPr>
          <a:xfrm>
            <a:off x="455612" y="3068637"/>
            <a:ext cx="8359775" cy="3024187"/>
            <a:chOff x="455119" y="3068960"/>
            <a:chExt cx="8359774" cy="3024188"/>
          </a:xfrm>
        </p:grpSpPr>
        <p:pic>
          <p:nvPicPr>
            <p:cNvPr descr="Roulage_aile2" id="483" name="Google Shape;483;p47"/>
            <p:cNvPicPr preferRelativeResize="0"/>
            <p:nvPr/>
          </p:nvPicPr>
          <p:blipFill rotWithShape="1">
            <a:blip r:embed="rId3">
              <a:alphaModFix/>
            </a:blip>
            <a:srcRect b="0" l="0" r="0" t="0"/>
            <a:stretch/>
          </p:blipFill>
          <p:spPr>
            <a:xfrm>
              <a:off x="455119" y="3400748"/>
              <a:ext cx="4038600" cy="2692400"/>
            </a:xfrm>
            <a:prstGeom prst="rect">
              <a:avLst/>
            </a:prstGeom>
            <a:noFill/>
            <a:ln>
              <a:noFill/>
            </a:ln>
          </p:spPr>
        </p:pic>
        <p:pic>
          <p:nvPicPr>
            <p:cNvPr descr="e014_16" id="484" name="Google Shape;484;p47"/>
            <p:cNvPicPr preferRelativeResize="0"/>
            <p:nvPr/>
          </p:nvPicPr>
          <p:blipFill rotWithShape="1">
            <a:blip r:embed="rId4">
              <a:alphaModFix/>
            </a:blip>
            <a:srcRect b="0" l="0" r="0" t="0"/>
            <a:stretch/>
          </p:blipFill>
          <p:spPr>
            <a:xfrm>
              <a:off x="4638181" y="3068960"/>
              <a:ext cx="2016125" cy="3024188"/>
            </a:xfrm>
            <a:prstGeom prst="rect">
              <a:avLst/>
            </a:prstGeom>
            <a:noFill/>
            <a:ln>
              <a:noFill/>
            </a:ln>
          </p:spPr>
        </p:pic>
        <p:pic>
          <p:nvPicPr>
            <p:cNvPr descr="e021_23" id="485" name="Google Shape;485;p47"/>
            <p:cNvPicPr preferRelativeResize="0"/>
            <p:nvPr/>
          </p:nvPicPr>
          <p:blipFill rotWithShape="1">
            <a:blip r:embed="rId5">
              <a:alphaModFix/>
            </a:blip>
            <a:srcRect b="0" l="0" r="0" t="0"/>
            <a:stretch/>
          </p:blipFill>
          <p:spPr>
            <a:xfrm>
              <a:off x="6798768" y="3068960"/>
              <a:ext cx="2016125" cy="3024188"/>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48"/>
          <p:cNvSpPr txBox="1"/>
          <p:nvPr>
            <p:ph type="title"/>
          </p:nvPr>
        </p:nvSpPr>
        <p:spPr>
          <a:xfrm>
            <a:off x="392112" y="1341437"/>
            <a:ext cx="8229600" cy="9350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Le navigateur roule ses lignes</a:t>
            </a:r>
            <a:endParaRPr/>
          </a:p>
        </p:txBody>
      </p:sp>
      <p:grpSp>
        <p:nvGrpSpPr>
          <p:cNvPr id="491" name="Google Shape;491;p48"/>
          <p:cNvGrpSpPr/>
          <p:nvPr/>
        </p:nvGrpSpPr>
        <p:grpSpPr>
          <a:xfrm>
            <a:off x="468312" y="3573462"/>
            <a:ext cx="8229600" cy="2692400"/>
            <a:chOff x="468313" y="2501900"/>
            <a:chExt cx="8229600" cy="2692400"/>
          </a:xfrm>
        </p:grpSpPr>
        <p:pic>
          <p:nvPicPr>
            <p:cNvPr descr="Claudio_roule2" id="492" name="Google Shape;492;p48"/>
            <p:cNvPicPr preferRelativeResize="0"/>
            <p:nvPr/>
          </p:nvPicPr>
          <p:blipFill rotWithShape="1">
            <a:blip r:embed="rId3">
              <a:alphaModFix/>
            </a:blip>
            <a:srcRect b="0" l="0" r="0" t="0"/>
            <a:stretch/>
          </p:blipFill>
          <p:spPr>
            <a:xfrm>
              <a:off x="468313" y="2501900"/>
              <a:ext cx="4038600" cy="2692400"/>
            </a:xfrm>
            <a:prstGeom prst="rect">
              <a:avLst/>
            </a:prstGeom>
            <a:noFill/>
            <a:ln>
              <a:noFill/>
            </a:ln>
          </p:spPr>
        </p:pic>
        <p:pic>
          <p:nvPicPr>
            <p:cNvPr descr="g014_15" id="493" name="Google Shape;493;p48"/>
            <p:cNvPicPr preferRelativeResize="0"/>
            <p:nvPr/>
          </p:nvPicPr>
          <p:blipFill rotWithShape="1">
            <a:blip r:embed="rId4">
              <a:alphaModFix/>
            </a:blip>
            <a:srcRect b="0" l="0" r="0" t="0"/>
            <a:stretch/>
          </p:blipFill>
          <p:spPr>
            <a:xfrm>
              <a:off x="4659313" y="2501900"/>
              <a:ext cx="4038600" cy="26924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49"/>
          <p:cNvSpPr txBox="1"/>
          <p:nvPr>
            <p:ph type="title"/>
          </p:nvPr>
        </p:nvSpPr>
        <p:spPr>
          <a:xfrm>
            <a:off x="327025" y="1052512"/>
            <a:ext cx="8386762" cy="86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Récupération du navigateur</a:t>
            </a:r>
            <a:endParaRPr/>
          </a:p>
        </p:txBody>
      </p:sp>
      <p:grpSp>
        <p:nvGrpSpPr>
          <p:cNvPr id="499" name="Google Shape;499;p49"/>
          <p:cNvGrpSpPr/>
          <p:nvPr/>
        </p:nvGrpSpPr>
        <p:grpSpPr>
          <a:xfrm>
            <a:off x="327025" y="2060575"/>
            <a:ext cx="8489950" cy="4525962"/>
            <a:chOff x="179388" y="1268413"/>
            <a:chExt cx="8489950" cy="4525962"/>
          </a:xfrm>
        </p:grpSpPr>
        <p:pic>
          <p:nvPicPr>
            <p:cNvPr descr="Recup_planche" id="500" name="Google Shape;500;p49"/>
            <p:cNvPicPr preferRelativeResize="0"/>
            <p:nvPr/>
          </p:nvPicPr>
          <p:blipFill rotWithShape="1">
            <a:blip r:embed="rId3">
              <a:alphaModFix/>
            </a:blip>
            <a:srcRect b="0" l="0" r="0" t="0"/>
            <a:stretch/>
          </p:blipFill>
          <p:spPr>
            <a:xfrm>
              <a:off x="179388" y="2205038"/>
              <a:ext cx="4038600" cy="2692400"/>
            </a:xfrm>
            <a:prstGeom prst="rect">
              <a:avLst/>
            </a:prstGeom>
            <a:noFill/>
            <a:ln>
              <a:noFill/>
            </a:ln>
          </p:spPr>
        </p:pic>
        <p:pic>
          <p:nvPicPr>
            <p:cNvPr descr="i022_24" id="501" name="Google Shape;501;p49"/>
            <p:cNvPicPr preferRelativeResize="0"/>
            <p:nvPr/>
          </p:nvPicPr>
          <p:blipFill rotWithShape="1">
            <a:blip r:embed="rId4">
              <a:alphaModFix/>
            </a:blip>
            <a:srcRect b="0" l="0" r="0" t="0"/>
            <a:stretch/>
          </p:blipFill>
          <p:spPr>
            <a:xfrm>
              <a:off x="5651500" y="1268413"/>
              <a:ext cx="3017838" cy="4525962"/>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50"/>
          <p:cNvSpPr txBox="1"/>
          <p:nvPr/>
        </p:nvSpPr>
        <p:spPr>
          <a:xfrm>
            <a:off x="303212" y="784225"/>
            <a:ext cx="858996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7" name="Google Shape;507;p50"/>
          <p:cNvSpPr txBox="1"/>
          <p:nvPr/>
        </p:nvSpPr>
        <p:spPr>
          <a:xfrm>
            <a:off x="115887" y="2176462"/>
            <a:ext cx="9036050" cy="3694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1" i="0" lang="en-US" sz="1800" u="none">
                <a:solidFill>
                  <a:schemeClr val="dk1"/>
                </a:solidFill>
                <a:latin typeface="Avenir"/>
                <a:ea typeface="Avenir"/>
                <a:cs typeface="Avenir"/>
                <a:sym typeface="Avenir"/>
              </a:rPr>
              <a:t>Pour tous les équipiers:</a:t>
            </a:r>
            <a:endParaRPr/>
          </a:p>
          <a:p>
            <a:pPr indent="-114300" lvl="0" marL="0" marR="0" rtl="0" algn="l">
              <a:lnSpc>
                <a:spcPct val="100000"/>
              </a:lnSpc>
              <a:spcBef>
                <a:spcPts val="900"/>
              </a:spcBef>
              <a:spcAft>
                <a:spcPts val="0"/>
              </a:spcAft>
              <a:buClr>
                <a:srgbClr val="CC0000"/>
              </a:buClr>
              <a:buSzPts val="1800"/>
              <a:buFont typeface="Avenir"/>
              <a:buChar char="-"/>
            </a:pPr>
            <a:r>
              <a:rPr b="1" i="0" lang="en-US" sz="1800" u="none">
                <a:solidFill>
                  <a:srgbClr val="CC0000"/>
                </a:solidFill>
                <a:latin typeface="Avenir"/>
                <a:ea typeface="Avenir"/>
                <a:cs typeface="Avenir"/>
                <a:sym typeface="Avenir"/>
              </a:rPr>
              <a:t>Port des gants de travail</a:t>
            </a:r>
            <a:endParaRPr/>
          </a:p>
          <a:p>
            <a:pPr indent="-114300" lvl="0" marL="0" marR="0" rtl="0" algn="l">
              <a:lnSpc>
                <a:spcPct val="100000"/>
              </a:lnSpc>
              <a:spcBef>
                <a:spcPts val="900"/>
              </a:spcBef>
              <a:spcAft>
                <a:spcPts val="0"/>
              </a:spcAft>
              <a:buClr>
                <a:srgbClr val="CC0000"/>
              </a:buClr>
              <a:buSzPts val="1800"/>
              <a:buFont typeface="Avenir"/>
              <a:buChar char="-"/>
            </a:pPr>
            <a:r>
              <a:rPr b="1" i="0" lang="en-US" sz="1800" u="none">
                <a:solidFill>
                  <a:srgbClr val="CC0000"/>
                </a:solidFill>
                <a:latin typeface="Avenir"/>
                <a:ea typeface="Avenir"/>
                <a:cs typeface="Avenir"/>
                <a:sym typeface="Avenir"/>
              </a:rPr>
              <a:t>Ne JAMAIS toucher les lignes si l’aile n’est pas neutralisée</a:t>
            </a:r>
            <a:endParaRPr/>
          </a:p>
          <a:p>
            <a:pPr indent="-114300" lvl="0" marL="0" marR="0" rtl="0" algn="l">
              <a:lnSpc>
                <a:spcPct val="100000"/>
              </a:lnSpc>
              <a:spcBef>
                <a:spcPts val="900"/>
              </a:spcBef>
              <a:spcAft>
                <a:spcPts val="0"/>
              </a:spcAft>
              <a:buClr>
                <a:srgbClr val="CC0000"/>
              </a:buClr>
              <a:buSzPts val="1800"/>
              <a:buFont typeface="Avenir"/>
              <a:buChar char="-"/>
            </a:pPr>
            <a:r>
              <a:rPr b="1" i="0" lang="en-US" sz="1800" u="none">
                <a:solidFill>
                  <a:srgbClr val="CC0000"/>
                </a:solidFill>
                <a:latin typeface="Avenir"/>
                <a:ea typeface="Avenir"/>
                <a:cs typeface="Avenir"/>
                <a:sym typeface="Avenir"/>
              </a:rPr>
              <a:t>Prise de l’aile son bord d’attaque par une seule personne</a:t>
            </a:r>
            <a:r>
              <a:rPr b="1" i="0" lang="en-US" sz="1800" u="none">
                <a:solidFill>
                  <a:schemeClr val="dk1"/>
                </a:solidFill>
                <a:latin typeface="Avenir"/>
                <a:ea typeface="Avenir"/>
                <a:cs typeface="Avenir"/>
                <a:sym typeface="Avenir"/>
              </a:rPr>
              <a:t> </a:t>
            </a:r>
            <a:endParaRPr/>
          </a:p>
          <a:p>
            <a:pPr indent="0" lvl="0" marL="0" marR="0" rtl="0" algn="l">
              <a:lnSpc>
                <a:spcPct val="100000"/>
              </a:lnSpc>
              <a:spcBef>
                <a:spcPts val="900"/>
              </a:spcBef>
              <a:spcAft>
                <a:spcPts val="0"/>
              </a:spcAft>
              <a:buClr>
                <a:schemeClr val="dk1"/>
              </a:buClr>
              <a:buSzPts val="1800"/>
              <a:buFont typeface="Arial"/>
              <a:buNone/>
            </a:pPr>
            <a:r>
              <a:t/>
            </a:r>
            <a:endParaRPr b="1" i="0" sz="1800" u="none">
              <a:solidFill>
                <a:schemeClr val="dk1"/>
              </a:solidFill>
              <a:latin typeface="Avenir"/>
              <a:ea typeface="Avenir"/>
              <a:cs typeface="Avenir"/>
              <a:sym typeface="Avenir"/>
            </a:endParaRPr>
          </a:p>
          <a:p>
            <a:pPr indent="0" lvl="0" marL="0" marR="0" rtl="0" algn="l">
              <a:lnSpc>
                <a:spcPct val="100000"/>
              </a:lnSpc>
              <a:spcBef>
                <a:spcPts val="900"/>
              </a:spcBef>
              <a:spcAft>
                <a:spcPts val="0"/>
              </a:spcAft>
              <a:buClr>
                <a:schemeClr val="dk1"/>
              </a:buClr>
              <a:buSzPts val="1800"/>
              <a:buFont typeface="Avenir"/>
              <a:buNone/>
            </a:pPr>
            <a:r>
              <a:rPr b="1" i="0" lang="en-US" sz="1800" u="none">
                <a:solidFill>
                  <a:schemeClr val="dk1"/>
                </a:solidFill>
                <a:latin typeface="Avenir"/>
                <a:ea typeface="Avenir"/>
                <a:cs typeface="Avenir"/>
                <a:sym typeface="Avenir"/>
              </a:rPr>
              <a:t>Pour le pilote:</a:t>
            </a:r>
            <a:endParaRPr/>
          </a:p>
          <a:p>
            <a:pPr indent="0" lvl="0" marL="0" marR="0" rtl="0" algn="l">
              <a:lnSpc>
                <a:spcPct val="100000"/>
              </a:lnSpc>
              <a:spcBef>
                <a:spcPts val="900"/>
              </a:spcBef>
              <a:spcAft>
                <a:spcPts val="0"/>
              </a:spcAft>
              <a:buClr>
                <a:schemeClr val="dk1"/>
              </a:buClr>
              <a:buSzPts val="1800"/>
              <a:buFont typeface="Avenir"/>
              <a:buNone/>
            </a:pPr>
            <a:r>
              <a:rPr b="1" i="0" lang="en-US" sz="1800" u="none">
                <a:solidFill>
                  <a:schemeClr val="dk1"/>
                </a:solidFill>
                <a:latin typeface="Avenir"/>
                <a:ea typeface="Avenir"/>
                <a:cs typeface="Avenir"/>
                <a:sym typeface="Avenir"/>
              </a:rPr>
              <a:t>-</a:t>
            </a:r>
            <a:r>
              <a:rPr b="1" i="0" lang="en-US" sz="1800" u="none">
                <a:solidFill>
                  <a:srgbClr val="CC0000"/>
                </a:solidFill>
                <a:latin typeface="Avenir"/>
                <a:ea typeface="Avenir"/>
                <a:cs typeface="Avenir"/>
                <a:sym typeface="Avenir"/>
              </a:rPr>
              <a:t>Ne JAMAIS naviguer entre la victime et son aile (lignes).</a:t>
            </a:r>
            <a:endParaRPr/>
          </a:p>
          <a:p>
            <a:pPr indent="0" lvl="0" marL="0" marR="0" rtl="0" algn="l">
              <a:lnSpc>
                <a:spcPct val="100000"/>
              </a:lnSpc>
              <a:spcBef>
                <a:spcPts val="900"/>
              </a:spcBef>
              <a:spcAft>
                <a:spcPts val="0"/>
              </a:spcAft>
              <a:buClr>
                <a:srgbClr val="CC0000"/>
              </a:buClr>
              <a:buSzPts val="1800"/>
              <a:buFont typeface="Avenir"/>
              <a:buNone/>
            </a:pPr>
            <a:r>
              <a:rPr b="1" i="0" lang="en-US" sz="1800" u="none">
                <a:solidFill>
                  <a:srgbClr val="CC0000"/>
                </a:solidFill>
                <a:latin typeface="Avenir"/>
                <a:ea typeface="Avenir"/>
                <a:cs typeface="Avenir"/>
                <a:sym typeface="Avenir"/>
              </a:rPr>
              <a:t>-Approcher de l’aile sous le vent.</a:t>
            </a:r>
            <a:endParaRPr/>
          </a:p>
          <a:p>
            <a:pPr indent="0" lvl="0" marL="0" marR="0" rtl="0" algn="l">
              <a:lnSpc>
                <a:spcPct val="100000"/>
              </a:lnSpc>
              <a:spcBef>
                <a:spcPts val="0"/>
              </a:spcBef>
              <a:spcAft>
                <a:spcPts val="0"/>
              </a:spcAft>
              <a:buNone/>
            </a:pPr>
            <a:r>
              <a:t/>
            </a:r>
            <a:endParaRPr b="1" i="0" sz="1800" u="none">
              <a:solidFill>
                <a:srgbClr val="CC0000"/>
              </a:solidFill>
              <a:latin typeface="Avenir"/>
              <a:ea typeface="Avenir"/>
              <a:cs typeface="Avenir"/>
              <a:sym typeface="Avenir"/>
            </a:endParaRPr>
          </a:p>
        </p:txBody>
      </p:sp>
      <p:sp>
        <p:nvSpPr>
          <p:cNvPr id="508" name="Google Shape;508;p50"/>
          <p:cNvSpPr txBox="1"/>
          <p:nvPr/>
        </p:nvSpPr>
        <p:spPr>
          <a:xfrm>
            <a:off x="115887" y="1343025"/>
            <a:ext cx="8964612" cy="641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1" i="0" lang="en-US" sz="1800" u="none">
                <a:solidFill>
                  <a:schemeClr val="dk1"/>
                </a:solidFill>
                <a:latin typeface="Avenir"/>
                <a:ea typeface="Avenir"/>
                <a:cs typeface="Avenir"/>
                <a:sym typeface="Avenir"/>
              </a:rPr>
              <a:t>Les objectifs sont de neutraliser l’aile au plus vite ET de déconnecter la victime de son matériel.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descr="File:Attention Sign.svg" id="513" name="Google Shape;513;p51"/>
          <p:cNvPicPr preferRelativeResize="0"/>
          <p:nvPr>
            <p:ph idx="1" type="body"/>
          </p:nvPr>
        </p:nvPicPr>
        <p:blipFill rotWithShape="1">
          <a:blip r:embed="rId3">
            <a:alphaModFix/>
          </a:blip>
          <a:srcRect b="0" l="0" r="0" t="0"/>
          <a:stretch/>
        </p:blipFill>
        <p:spPr>
          <a:xfrm>
            <a:off x="3348037" y="1125537"/>
            <a:ext cx="2439987" cy="2136775"/>
          </a:xfrm>
          <a:prstGeom prst="rect">
            <a:avLst/>
          </a:prstGeom>
          <a:noFill/>
          <a:ln>
            <a:noFill/>
          </a:ln>
        </p:spPr>
      </p:pic>
      <p:sp>
        <p:nvSpPr>
          <p:cNvPr id="514" name="Google Shape;514;p51"/>
          <p:cNvSpPr txBox="1"/>
          <p:nvPr/>
        </p:nvSpPr>
        <p:spPr>
          <a:xfrm>
            <a:off x="468312" y="3500437"/>
            <a:ext cx="8280400" cy="1570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venir"/>
              <a:buNone/>
            </a:pPr>
            <a:r>
              <a:rPr b="1" i="0" lang="en-US" sz="3200" u="none">
                <a:solidFill>
                  <a:schemeClr val="dk1"/>
                </a:solidFill>
                <a:latin typeface="Avenir"/>
                <a:ea typeface="Avenir"/>
                <a:cs typeface="Avenir"/>
                <a:sym typeface="Avenir"/>
              </a:rPr>
              <a:t>Attention avec la planche à voile et le kitesurf foil ,le foil est extrêmement coupant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5"/>
          <p:cNvSpPr txBox="1"/>
          <p:nvPr>
            <p:ph type="title"/>
          </p:nvPr>
        </p:nvSpPr>
        <p:spPr>
          <a:xfrm>
            <a:off x="468312" y="1125537"/>
            <a:ext cx="8207375" cy="5667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Arial"/>
              <a:buNone/>
            </a:pPr>
            <a:r>
              <a:rPr b="0" i="0" lang="en-US" sz="3600" u="none" cap="none" strike="noStrike">
                <a:solidFill>
                  <a:schemeClr val="dk2"/>
                </a:solidFill>
                <a:latin typeface="Arial"/>
                <a:ea typeface="Arial"/>
                <a:cs typeface="Arial"/>
                <a:sym typeface="Arial"/>
              </a:rPr>
              <a:t>L’aile</a:t>
            </a:r>
            <a:br>
              <a:rPr b="0" i="0" lang="en-US" sz="4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présentée ici est une aile à boudins (gonflée), c’est ce type d’aile qui est utilisé en navigation.</a:t>
            </a:r>
            <a:endParaRPr/>
          </a:p>
        </p:txBody>
      </p:sp>
      <p:grpSp>
        <p:nvGrpSpPr>
          <p:cNvPr id="316" name="Google Shape;316;p25"/>
          <p:cNvGrpSpPr/>
          <p:nvPr/>
        </p:nvGrpSpPr>
        <p:grpSpPr>
          <a:xfrm>
            <a:off x="363537" y="2420937"/>
            <a:ext cx="8418512" cy="4254500"/>
            <a:chOff x="468313" y="1557338"/>
            <a:chExt cx="8418512" cy="4254500"/>
          </a:xfrm>
        </p:grpSpPr>
        <p:pic>
          <p:nvPicPr>
            <p:cNvPr descr="Aile description1" id="317" name="Google Shape;317;p25"/>
            <p:cNvPicPr preferRelativeResize="0"/>
            <p:nvPr/>
          </p:nvPicPr>
          <p:blipFill rotWithShape="1">
            <a:blip r:embed="rId3">
              <a:alphaModFix/>
            </a:blip>
            <a:srcRect b="0" l="0" r="0" t="0"/>
            <a:stretch/>
          </p:blipFill>
          <p:spPr>
            <a:xfrm>
              <a:off x="468313" y="1844675"/>
              <a:ext cx="5040312" cy="2259013"/>
            </a:xfrm>
            <a:prstGeom prst="rect">
              <a:avLst/>
            </a:prstGeom>
            <a:noFill/>
            <a:ln>
              <a:noFill/>
            </a:ln>
          </p:spPr>
        </p:pic>
        <p:cxnSp>
          <p:nvCxnSpPr>
            <p:cNvPr id="318" name="Google Shape;318;p25"/>
            <p:cNvCxnSpPr/>
            <p:nvPr/>
          </p:nvCxnSpPr>
          <p:spPr>
            <a:xfrm rot="10800000">
              <a:off x="539750" y="3141663"/>
              <a:ext cx="863600" cy="1150937"/>
            </a:xfrm>
            <a:prstGeom prst="straightConnector1">
              <a:avLst/>
            </a:prstGeom>
            <a:noFill/>
            <a:ln cap="flat" cmpd="sng" w="9525">
              <a:solidFill>
                <a:schemeClr val="dk1"/>
              </a:solidFill>
              <a:prstDash val="solid"/>
              <a:miter lim="800000"/>
              <a:headEnd len="med" w="med" type="none"/>
              <a:tailEnd len="med" w="med" type="triangle"/>
            </a:ln>
          </p:spPr>
        </p:cxnSp>
        <p:cxnSp>
          <p:nvCxnSpPr>
            <p:cNvPr id="319" name="Google Shape;319;p25"/>
            <p:cNvCxnSpPr/>
            <p:nvPr/>
          </p:nvCxnSpPr>
          <p:spPr>
            <a:xfrm rot="10800000">
              <a:off x="611188" y="4005263"/>
              <a:ext cx="720725" cy="288925"/>
            </a:xfrm>
            <a:prstGeom prst="straightConnector1">
              <a:avLst/>
            </a:prstGeom>
            <a:noFill/>
            <a:ln cap="flat" cmpd="sng" w="9525">
              <a:solidFill>
                <a:schemeClr val="dk1"/>
              </a:solidFill>
              <a:prstDash val="solid"/>
              <a:miter lim="800000"/>
              <a:headEnd len="med" w="med" type="none"/>
              <a:tailEnd len="med" w="med" type="triangle"/>
            </a:ln>
          </p:spPr>
        </p:cxnSp>
        <p:sp>
          <p:nvSpPr>
            <p:cNvPr id="320" name="Google Shape;320;p25"/>
            <p:cNvSpPr txBox="1"/>
            <p:nvPr/>
          </p:nvSpPr>
          <p:spPr>
            <a:xfrm>
              <a:off x="559753" y="4332288"/>
              <a:ext cx="2089150" cy="641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Connecteurs</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(lignes de la barre)</a:t>
              </a:r>
              <a:endParaRPr/>
            </a:p>
          </p:txBody>
        </p:sp>
        <p:cxnSp>
          <p:nvCxnSpPr>
            <p:cNvPr id="321" name="Google Shape;321;p25"/>
            <p:cNvCxnSpPr/>
            <p:nvPr/>
          </p:nvCxnSpPr>
          <p:spPr>
            <a:xfrm flipH="1" rot="10800000">
              <a:off x="2987675" y="3716338"/>
              <a:ext cx="360363" cy="1728787"/>
            </a:xfrm>
            <a:prstGeom prst="straightConnector1">
              <a:avLst/>
            </a:prstGeom>
            <a:noFill/>
            <a:ln cap="flat" cmpd="sng" w="9525">
              <a:solidFill>
                <a:schemeClr val="dk1"/>
              </a:solidFill>
              <a:prstDash val="solid"/>
              <a:miter lim="800000"/>
              <a:headEnd len="med" w="med" type="none"/>
              <a:tailEnd len="med" w="med" type="triangle"/>
            </a:ln>
          </p:spPr>
        </p:cxnSp>
        <p:sp>
          <p:nvSpPr>
            <p:cNvPr id="322" name="Google Shape;322;p25"/>
            <p:cNvSpPr txBox="1"/>
            <p:nvPr/>
          </p:nvSpPr>
          <p:spPr>
            <a:xfrm>
              <a:off x="1979613" y="5445125"/>
              <a:ext cx="1670050" cy="36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Bord d’attaque</a:t>
              </a:r>
              <a:endParaRPr/>
            </a:p>
          </p:txBody>
        </p:sp>
        <p:sp>
          <p:nvSpPr>
            <p:cNvPr id="323" name="Google Shape;323;p25"/>
            <p:cNvSpPr txBox="1"/>
            <p:nvPr/>
          </p:nvSpPr>
          <p:spPr>
            <a:xfrm>
              <a:off x="6516688" y="1557338"/>
              <a:ext cx="8064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Lattes</a:t>
              </a:r>
              <a:endParaRPr/>
            </a:p>
          </p:txBody>
        </p:sp>
        <p:pic>
          <p:nvPicPr>
            <p:cNvPr descr="Valve1" id="324" name="Google Shape;324;p25"/>
            <p:cNvPicPr preferRelativeResize="0"/>
            <p:nvPr/>
          </p:nvPicPr>
          <p:blipFill rotWithShape="1">
            <a:blip r:embed="rId4">
              <a:alphaModFix/>
            </a:blip>
            <a:srcRect b="0" l="0" r="0" t="0"/>
            <a:stretch/>
          </p:blipFill>
          <p:spPr>
            <a:xfrm>
              <a:off x="5867400" y="3500438"/>
              <a:ext cx="3019425" cy="1903412"/>
            </a:xfrm>
            <a:prstGeom prst="rect">
              <a:avLst/>
            </a:prstGeom>
            <a:noFill/>
            <a:ln>
              <a:noFill/>
            </a:ln>
          </p:spPr>
        </p:pic>
        <p:cxnSp>
          <p:nvCxnSpPr>
            <p:cNvPr id="325" name="Google Shape;325;p25"/>
            <p:cNvCxnSpPr/>
            <p:nvPr/>
          </p:nvCxnSpPr>
          <p:spPr>
            <a:xfrm flipH="1">
              <a:off x="2916238" y="1916113"/>
              <a:ext cx="3527425" cy="576262"/>
            </a:xfrm>
            <a:prstGeom prst="straightConnector1">
              <a:avLst/>
            </a:prstGeom>
            <a:noFill/>
            <a:ln cap="flat" cmpd="sng" w="9525">
              <a:solidFill>
                <a:schemeClr val="dk1"/>
              </a:solidFill>
              <a:prstDash val="solid"/>
              <a:miter lim="800000"/>
              <a:headEnd len="med" w="med" type="none"/>
              <a:tailEnd len="med" w="med" type="triangle"/>
            </a:ln>
          </p:spPr>
        </p:cxnSp>
        <p:cxnSp>
          <p:nvCxnSpPr>
            <p:cNvPr id="326" name="Google Shape;326;p25"/>
            <p:cNvCxnSpPr/>
            <p:nvPr/>
          </p:nvCxnSpPr>
          <p:spPr>
            <a:xfrm flipH="1">
              <a:off x="4932363" y="1916113"/>
              <a:ext cx="1511300" cy="649287"/>
            </a:xfrm>
            <a:prstGeom prst="straightConnector1">
              <a:avLst/>
            </a:prstGeom>
            <a:noFill/>
            <a:ln cap="flat" cmpd="sng" w="9525">
              <a:solidFill>
                <a:schemeClr val="dk1"/>
              </a:solidFill>
              <a:prstDash val="solid"/>
              <a:miter lim="800000"/>
              <a:headEnd len="med" w="med" type="none"/>
              <a:tailEnd len="med" w="med" type="triangle"/>
            </a:ln>
          </p:spPr>
        </p:cxnSp>
        <p:sp>
          <p:nvSpPr>
            <p:cNvPr id="327" name="Google Shape;327;p25"/>
            <p:cNvSpPr/>
            <p:nvPr/>
          </p:nvSpPr>
          <p:spPr>
            <a:xfrm>
              <a:off x="4572000" y="3573463"/>
              <a:ext cx="647700" cy="647700"/>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p25"/>
            <p:cNvSpPr/>
            <p:nvPr/>
          </p:nvSpPr>
          <p:spPr>
            <a:xfrm rot="2160000">
              <a:off x="5148263" y="4149725"/>
              <a:ext cx="719137" cy="503238"/>
            </a:xfrm>
            <a:prstGeom prst="rightArrow">
              <a:avLst>
                <a:gd fmla="val 50000"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329" name="Google Shape;329;p25"/>
            <p:cNvCxnSpPr/>
            <p:nvPr/>
          </p:nvCxnSpPr>
          <p:spPr>
            <a:xfrm>
              <a:off x="7380288" y="2636838"/>
              <a:ext cx="215900" cy="1008062"/>
            </a:xfrm>
            <a:prstGeom prst="straightConnector1">
              <a:avLst/>
            </a:prstGeom>
            <a:noFill/>
            <a:ln cap="flat" cmpd="sng" w="9525">
              <a:solidFill>
                <a:schemeClr val="dk1"/>
              </a:solidFill>
              <a:prstDash val="solid"/>
              <a:miter lim="800000"/>
              <a:headEnd len="med" w="med" type="none"/>
              <a:tailEnd len="med" w="med" type="triangle"/>
            </a:ln>
          </p:spPr>
        </p:cxnSp>
        <p:sp>
          <p:nvSpPr>
            <p:cNvPr id="330" name="Google Shape;330;p25"/>
            <p:cNvSpPr txBox="1"/>
            <p:nvPr/>
          </p:nvSpPr>
          <p:spPr>
            <a:xfrm>
              <a:off x="6659563" y="2276475"/>
              <a:ext cx="1568450" cy="36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Latte centrale</a:t>
              </a:r>
              <a:endParaRPr/>
            </a:p>
          </p:txBody>
        </p:sp>
        <p:cxnSp>
          <p:nvCxnSpPr>
            <p:cNvPr id="331" name="Google Shape;331;p25"/>
            <p:cNvCxnSpPr/>
            <p:nvPr/>
          </p:nvCxnSpPr>
          <p:spPr>
            <a:xfrm flipH="1" rot="10800000">
              <a:off x="3635375" y="4941888"/>
              <a:ext cx="2376488" cy="647700"/>
            </a:xfrm>
            <a:prstGeom prst="straightConnector1">
              <a:avLst/>
            </a:prstGeom>
            <a:noFill/>
            <a:ln cap="flat" cmpd="sng" w="9525">
              <a:solidFill>
                <a:schemeClr val="dk1"/>
              </a:solidFill>
              <a:prstDash val="solid"/>
              <a:miter lim="800000"/>
              <a:headEnd len="med" w="med" type="none"/>
              <a:tailEnd len="med" w="med" type="triangle"/>
            </a:ln>
          </p:spPr>
        </p:cxnSp>
        <p:cxnSp>
          <p:nvCxnSpPr>
            <p:cNvPr id="332" name="Google Shape;332;p25"/>
            <p:cNvCxnSpPr/>
            <p:nvPr/>
          </p:nvCxnSpPr>
          <p:spPr>
            <a:xfrm flipH="1" rot="10800000">
              <a:off x="6948488" y="4652963"/>
              <a:ext cx="71437" cy="719137"/>
            </a:xfrm>
            <a:prstGeom prst="straightConnector1">
              <a:avLst/>
            </a:prstGeom>
            <a:noFill/>
            <a:ln cap="flat" cmpd="sng" w="9525">
              <a:solidFill>
                <a:schemeClr val="dk1"/>
              </a:solidFill>
              <a:prstDash val="solid"/>
              <a:miter lim="800000"/>
              <a:headEnd len="med" w="med" type="none"/>
              <a:tailEnd len="med" w="med" type="triangle"/>
            </a:ln>
          </p:spPr>
        </p:cxnSp>
        <p:sp>
          <p:nvSpPr>
            <p:cNvPr id="333" name="Google Shape;333;p25"/>
            <p:cNvSpPr txBox="1"/>
            <p:nvPr/>
          </p:nvSpPr>
          <p:spPr>
            <a:xfrm>
              <a:off x="5580063" y="5445125"/>
              <a:ext cx="2774950" cy="36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Valve du bord d’attaque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nterrogation - comment poser des questions" id="519" name="Google Shape;519;p52"/>
          <p:cNvPicPr preferRelativeResize="0"/>
          <p:nvPr/>
        </p:nvPicPr>
        <p:blipFill rotWithShape="1">
          <a:blip r:embed="rId3">
            <a:alphaModFix/>
          </a:blip>
          <a:srcRect b="0" l="0" r="0" t="0"/>
          <a:stretch/>
        </p:blipFill>
        <p:spPr>
          <a:xfrm>
            <a:off x="2339975" y="1484312"/>
            <a:ext cx="4787900" cy="4321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53"/>
          <p:cNvSpPr txBox="1"/>
          <p:nvPr>
            <p:ph idx="1" type="body"/>
          </p:nvPr>
        </p:nvSpPr>
        <p:spPr>
          <a:xfrm>
            <a:off x="2482850" y="1125537"/>
            <a:ext cx="4249737" cy="5762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Font typeface="Avenir"/>
              <a:buNone/>
            </a:pPr>
            <a:r>
              <a:rPr b="0" i="0" lang="en-US" sz="2800" u="none">
                <a:solidFill>
                  <a:schemeClr val="dk1"/>
                </a:solidFill>
                <a:latin typeface="Avenir"/>
                <a:ea typeface="Avenir"/>
                <a:cs typeface="Avenir"/>
                <a:sym typeface="Avenir"/>
              </a:rPr>
              <a:t>Merci de votre attention!</a:t>
            </a:r>
            <a:endParaRPr/>
          </a:p>
        </p:txBody>
      </p:sp>
      <p:pic>
        <p:nvPicPr>
          <p:cNvPr id="525" name="Google Shape;525;p53"/>
          <p:cNvPicPr preferRelativeResize="0"/>
          <p:nvPr>
            <p:ph idx="1" type="body"/>
          </p:nvPr>
        </p:nvPicPr>
        <p:blipFill rotWithShape="1">
          <a:blip r:embed="rId3">
            <a:alphaModFix/>
          </a:blip>
          <a:srcRect b="0" l="0" r="0" t="0"/>
          <a:stretch/>
        </p:blipFill>
        <p:spPr>
          <a:xfrm>
            <a:off x="2482850" y="1989137"/>
            <a:ext cx="4032250" cy="2657475"/>
          </a:xfrm>
          <a:prstGeom prst="rect">
            <a:avLst/>
          </a:prstGeom>
          <a:noFill/>
          <a:ln>
            <a:noFill/>
          </a:ln>
        </p:spPr>
      </p:pic>
      <p:graphicFrame>
        <p:nvGraphicFramePr>
          <p:cNvPr id="526" name="Google Shape;526;p53"/>
          <p:cNvGraphicFramePr/>
          <p:nvPr/>
        </p:nvGraphicFramePr>
        <p:xfrm>
          <a:off x="1946275" y="5229225"/>
          <a:ext cx="3000000" cy="3000000"/>
        </p:xfrm>
        <a:graphic>
          <a:graphicData uri="http://schemas.openxmlformats.org/drawingml/2006/table">
            <a:tbl>
              <a:tblPr>
                <a:noFill/>
                <a:tableStyleId>{1C983F02-0FAC-4515-8CB4-F8AC23B3903A}</a:tableStyleId>
              </a:tblPr>
              <a:tblGrid>
                <a:gridCol w="2459025"/>
                <a:gridCol w="909625"/>
                <a:gridCol w="1898650"/>
              </a:tblGrid>
              <a:tr h="306375">
                <a:tc>
                  <a:txBody>
                    <a:bodyPr/>
                    <a:lstStyle/>
                    <a:p>
                      <a:pPr indent="0" lvl="0" marL="0" marR="0" rtl="0" algn="ctr">
                        <a:lnSpc>
                          <a:spcPct val="107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Sujet / modification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Date</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Qui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0500">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Création du support</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03.10.2015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Grégory Chenaux</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6375">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Modification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14.03.2016</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Grégory Chenaux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637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a:solidFill>
                            <a:schemeClr val="dk1"/>
                          </a:solidFill>
                          <a:latin typeface="Calibri"/>
                          <a:ea typeface="Calibri"/>
                          <a:cs typeface="Calibri"/>
                          <a:sym typeface="Calibri"/>
                        </a:rPr>
                        <a:t>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1100"/>
                        <a:buFont typeface="Calibri"/>
                        <a:buNone/>
                      </a:pPr>
                      <a:r>
                        <a:rPr b="0" i="0" lang="en-US" sz="1100" u="none">
                          <a:solidFill>
                            <a:schemeClr val="dk1"/>
                          </a:solidFill>
                          <a:latin typeface="Calibri"/>
                          <a:ea typeface="Calibri"/>
                          <a:cs typeface="Calibri"/>
                          <a:sym typeface="Calibri"/>
                        </a:rPr>
                        <a:t>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id="338" name="Google Shape;338;p26"/>
          <p:cNvPicPr preferRelativeResize="0"/>
          <p:nvPr>
            <p:ph idx="1" type="body"/>
          </p:nvPr>
        </p:nvPicPr>
        <p:blipFill rotWithShape="1">
          <a:blip r:embed="rId3">
            <a:alphaModFix/>
          </a:blip>
          <a:srcRect b="0" l="0" r="0" t="0"/>
          <a:stretch/>
        </p:blipFill>
        <p:spPr>
          <a:xfrm>
            <a:off x="131762" y="1700212"/>
            <a:ext cx="9012237" cy="46910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27"/>
          <p:cNvSpPr txBox="1"/>
          <p:nvPr>
            <p:ph idx="1" type="body"/>
          </p:nvPr>
        </p:nvSpPr>
        <p:spPr>
          <a:xfrm>
            <a:off x="1547812" y="981075"/>
            <a:ext cx="6048375" cy="719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Valve </a:t>
            </a:r>
            <a:endParaRPr/>
          </a:p>
        </p:txBody>
      </p:sp>
      <p:grpSp>
        <p:nvGrpSpPr>
          <p:cNvPr id="344" name="Google Shape;344;p27"/>
          <p:cNvGrpSpPr/>
          <p:nvPr/>
        </p:nvGrpSpPr>
        <p:grpSpPr>
          <a:xfrm>
            <a:off x="236537" y="1700212"/>
            <a:ext cx="8512175" cy="4968875"/>
            <a:chOff x="235999" y="1700810"/>
            <a:chExt cx="8512465" cy="4968550"/>
          </a:xfrm>
        </p:grpSpPr>
        <p:pic>
          <p:nvPicPr>
            <p:cNvPr id="345" name="Google Shape;345;p27"/>
            <p:cNvPicPr preferRelativeResize="0"/>
            <p:nvPr/>
          </p:nvPicPr>
          <p:blipFill rotWithShape="1">
            <a:blip r:embed="rId3">
              <a:alphaModFix/>
            </a:blip>
            <a:srcRect b="0" l="0" r="0" t="0"/>
            <a:stretch/>
          </p:blipFill>
          <p:spPr>
            <a:xfrm>
              <a:off x="251520" y="1700810"/>
              <a:ext cx="2880320" cy="2160240"/>
            </a:xfrm>
            <a:prstGeom prst="rect">
              <a:avLst/>
            </a:prstGeom>
            <a:noFill/>
            <a:ln>
              <a:noFill/>
            </a:ln>
          </p:spPr>
        </p:pic>
        <p:pic>
          <p:nvPicPr>
            <p:cNvPr id="346" name="Google Shape;346;p27"/>
            <p:cNvPicPr preferRelativeResize="0"/>
            <p:nvPr/>
          </p:nvPicPr>
          <p:blipFill rotWithShape="1">
            <a:blip r:embed="rId4">
              <a:alphaModFix/>
            </a:blip>
            <a:srcRect b="0" l="0" r="0" t="0"/>
            <a:stretch/>
          </p:blipFill>
          <p:spPr>
            <a:xfrm>
              <a:off x="5508104" y="1705180"/>
              <a:ext cx="3240360" cy="2160240"/>
            </a:xfrm>
            <a:prstGeom prst="rect">
              <a:avLst/>
            </a:prstGeom>
            <a:noFill/>
            <a:ln>
              <a:noFill/>
            </a:ln>
          </p:spPr>
        </p:pic>
        <p:pic>
          <p:nvPicPr>
            <p:cNvPr id="347" name="Google Shape;347;p27"/>
            <p:cNvPicPr preferRelativeResize="0"/>
            <p:nvPr/>
          </p:nvPicPr>
          <p:blipFill rotWithShape="1">
            <a:blip r:embed="rId5">
              <a:alphaModFix/>
            </a:blip>
            <a:srcRect b="0" l="0" r="0" t="0"/>
            <a:stretch/>
          </p:blipFill>
          <p:spPr>
            <a:xfrm>
              <a:off x="235999" y="4725144"/>
              <a:ext cx="3600400" cy="1944216"/>
            </a:xfrm>
            <a:prstGeom prst="rect">
              <a:avLst/>
            </a:prstGeom>
            <a:noFill/>
            <a:ln>
              <a:noFill/>
            </a:ln>
          </p:spPr>
        </p:pic>
        <p:pic>
          <p:nvPicPr>
            <p:cNvPr id="348" name="Google Shape;348;p27"/>
            <p:cNvPicPr preferRelativeResize="0"/>
            <p:nvPr/>
          </p:nvPicPr>
          <p:blipFill rotWithShape="1">
            <a:blip r:embed="rId6">
              <a:alphaModFix/>
            </a:blip>
            <a:srcRect b="0" l="0" r="0" t="0"/>
            <a:stretch/>
          </p:blipFill>
          <p:spPr>
            <a:xfrm>
              <a:off x="5508104" y="4206686"/>
              <a:ext cx="3240360" cy="2150488"/>
            </a:xfrm>
            <a:prstGeom prst="rect">
              <a:avLst/>
            </a:prstGeom>
            <a:noFill/>
            <a:ln>
              <a:noFill/>
            </a:ln>
          </p:spPr>
        </p:pic>
        <p:pic>
          <p:nvPicPr>
            <p:cNvPr id="349" name="Google Shape;349;p27"/>
            <p:cNvPicPr preferRelativeResize="0"/>
            <p:nvPr/>
          </p:nvPicPr>
          <p:blipFill rotWithShape="1">
            <a:blip r:embed="rId7">
              <a:alphaModFix/>
            </a:blip>
            <a:srcRect b="0" l="0" r="0" t="0"/>
            <a:stretch/>
          </p:blipFill>
          <p:spPr>
            <a:xfrm>
              <a:off x="3291233" y="3185691"/>
              <a:ext cx="2029768" cy="135071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8"/>
          <p:cNvSpPr txBox="1"/>
          <p:nvPr>
            <p:ph type="title"/>
          </p:nvPr>
        </p:nvSpPr>
        <p:spPr>
          <a:xfrm>
            <a:off x="0" y="10620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La planche</a:t>
            </a:r>
            <a:endParaRPr/>
          </a:p>
        </p:txBody>
      </p:sp>
      <p:pic>
        <p:nvPicPr>
          <p:cNvPr descr="Dessus_planche" id="355" name="Google Shape;355;p28"/>
          <p:cNvPicPr preferRelativeResize="0"/>
          <p:nvPr/>
        </p:nvPicPr>
        <p:blipFill rotWithShape="1">
          <a:blip r:embed="rId3">
            <a:alphaModFix/>
          </a:blip>
          <a:srcRect b="0" l="0" r="0" t="0"/>
          <a:stretch/>
        </p:blipFill>
        <p:spPr>
          <a:xfrm>
            <a:off x="5795962" y="1989137"/>
            <a:ext cx="2919412" cy="4392612"/>
          </a:xfrm>
          <a:prstGeom prst="rect">
            <a:avLst/>
          </a:prstGeom>
          <a:noFill/>
          <a:ln>
            <a:noFill/>
          </a:ln>
        </p:spPr>
      </p:pic>
      <p:sp>
        <p:nvSpPr>
          <p:cNvPr id="356" name="Google Shape;356;p28"/>
          <p:cNvSpPr txBox="1"/>
          <p:nvPr/>
        </p:nvSpPr>
        <p:spPr>
          <a:xfrm>
            <a:off x="250825" y="2205037"/>
            <a:ext cx="5416550" cy="22891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Le principal danger que représente la planche pour le navigateur réside dans le fait qu’il peut la perdre et la heurter au cours d’un saut (manqué…)</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Les ailerons qui permettent de remonter au vent plus facilement sont extrêmement solides et coupants, il y en a en général 4, situés sous la planche.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29"/>
          <p:cNvSpPr txBox="1"/>
          <p:nvPr>
            <p:ph type="title"/>
          </p:nvPr>
        </p:nvSpPr>
        <p:spPr>
          <a:xfrm>
            <a:off x="284162" y="977900"/>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venir"/>
              <a:buNone/>
            </a:pPr>
            <a:r>
              <a:rPr b="0" i="0" lang="en-US" sz="4400" u="none" cap="none" strike="noStrike">
                <a:solidFill>
                  <a:schemeClr val="dk2"/>
                </a:solidFill>
                <a:latin typeface="Avenir"/>
                <a:ea typeface="Avenir"/>
                <a:cs typeface="Avenir"/>
                <a:sym typeface="Avenir"/>
              </a:rPr>
              <a:t>La barre</a:t>
            </a:r>
            <a:endParaRPr/>
          </a:p>
        </p:txBody>
      </p:sp>
      <p:sp>
        <p:nvSpPr>
          <p:cNvPr id="362" name="Google Shape;362;p29"/>
          <p:cNvSpPr txBox="1"/>
          <p:nvPr/>
        </p:nvSpPr>
        <p:spPr>
          <a:xfrm>
            <a:off x="284162" y="1944687"/>
            <a:ext cx="3690937" cy="2563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La barre permet au navigateur de contrôler son aile, elle comprend un border-choquer (dispositif permettant de contrôler la puissance), un largueur sous charge (pour couper la puissance de l’aile en urgence) et un leash pour ne pas perdre le matériel après un largage.</a:t>
            </a:r>
            <a:endParaRPr/>
          </a:p>
        </p:txBody>
      </p:sp>
      <p:grpSp>
        <p:nvGrpSpPr>
          <p:cNvPr id="363" name="Google Shape;363;p29"/>
          <p:cNvGrpSpPr/>
          <p:nvPr/>
        </p:nvGrpSpPr>
        <p:grpSpPr>
          <a:xfrm>
            <a:off x="2771775" y="1773237"/>
            <a:ext cx="5953125" cy="4111625"/>
            <a:chOff x="2771775" y="1412875"/>
            <a:chExt cx="5953125" cy="4111625"/>
          </a:xfrm>
        </p:grpSpPr>
        <p:pic>
          <p:nvPicPr>
            <p:cNvPr descr="chicken_normal" id="364" name="Google Shape;364;p29"/>
            <p:cNvPicPr preferRelativeResize="0"/>
            <p:nvPr/>
          </p:nvPicPr>
          <p:blipFill rotWithShape="1">
            <a:blip r:embed="rId3">
              <a:alphaModFix/>
            </a:blip>
            <a:srcRect b="0" l="0" r="0" t="0"/>
            <a:stretch/>
          </p:blipFill>
          <p:spPr>
            <a:xfrm>
              <a:off x="4140200" y="1412875"/>
              <a:ext cx="4584700" cy="3048000"/>
            </a:xfrm>
            <a:prstGeom prst="rect">
              <a:avLst/>
            </a:prstGeom>
            <a:noFill/>
            <a:ln>
              <a:noFill/>
            </a:ln>
          </p:spPr>
        </p:pic>
        <p:cxnSp>
          <p:nvCxnSpPr>
            <p:cNvPr id="365" name="Google Shape;365;p29"/>
            <p:cNvCxnSpPr/>
            <p:nvPr/>
          </p:nvCxnSpPr>
          <p:spPr>
            <a:xfrm flipH="1" rot="10800000">
              <a:off x="6588125" y="2781300"/>
              <a:ext cx="288925" cy="2305050"/>
            </a:xfrm>
            <a:prstGeom prst="straightConnector1">
              <a:avLst/>
            </a:prstGeom>
            <a:noFill/>
            <a:ln cap="flat" cmpd="sng" w="22225">
              <a:solidFill>
                <a:srgbClr val="FF3300"/>
              </a:solidFill>
              <a:prstDash val="solid"/>
              <a:miter lim="800000"/>
              <a:headEnd len="med" w="med" type="none"/>
              <a:tailEnd len="med" w="med" type="triangle"/>
            </a:ln>
          </p:spPr>
        </p:cxnSp>
        <p:sp>
          <p:nvSpPr>
            <p:cNvPr id="366" name="Google Shape;366;p29"/>
            <p:cNvSpPr txBox="1"/>
            <p:nvPr/>
          </p:nvSpPr>
          <p:spPr>
            <a:xfrm>
              <a:off x="5724525" y="5157788"/>
              <a:ext cx="17716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Border-choquer</a:t>
              </a:r>
              <a:endParaRPr/>
            </a:p>
          </p:txBody>
        </p:sp>
        <p:cxnSp>
          <p:nvCxnSpPr>
            <p:cNvPr id="367" name="Google Shape;367;p29"/>
            <p:cNvCxnSpPr/>
            <p:nvPr/>
          </p:nvCxnSpPr>
          <p:spPr>
            <a:xfrm flipH="1" rot="10800000">
              <a:off x="3995738" y="2924175"/>
              <a:ext cx="1512887" cy="2160588"/>
            </a:xfrm>
            <a:prstGeom prst="straightConnector1">
              <a:avLst/>
            </a:prstGeom>
            <a:noFill/>
            <a:ln cap="flat" cmpd="sng" w="22225">
              <a:solidFill>
                <a:srgbClr val="FF3300"/>
              </a:solidFill>
              <a:prstDash val="solid"/>
              <a:miter lim="800000"/>
              <a:headEnd len="med" w="med" type="none"/>
              <a:tailEnd len="med" w="med" type="triangle"/>
            </a:ln>
          </p:spPr>
        </p:cxnSp>
        <p:sp>
          <p:nvSpPr>
            <p:cNvPr id="368" name="Google Shape;368;p29"/>
            <p:cNvSpPr txBox="1"/>
            <p:nvPr/>
          </p:nvSpPr>
          <p:spPr>
            <a:xfrm>
              <a:off x="2771775" y="5084763"/>
              <a:ext cx="24066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Largueur sous charge</a:t>
              </a:r>
              <a:endParaRPr/>
            </a:p>
          </p:txBody>
        </p:sp>
        <p:cxnSp>
          <p:nvCxnSpPr>
            <p:cNvPr id="369" name="Google Shape;369;p29"/>
            <p:cNvCxnSpPr/>
            <p:nvPr/>
          </p:nvCxnSpPr>
          <p:spPr>
            <a:xfrm flipH="1" rot="10800000">
              <a:off x="5435600" y="2060575"/>
              <a:ext cx="576263" cy="2520950"/>
            </a:xfrm>
            <a:prstGeom prst="straightConnector1">
              <a:avLst/>
            </a:prstGeom>
            <a:noFill/>
            <a:ln cap="flat" cmpd="sng" w="22225">
              <a:solidFill>
                <a:srgbClr val="FF3300"/>
              </a:solidFill>
              <a:prstDash val="solid"/>
              <a:miter lim="800000"/>
              <a:headEnd len="med" w="med" type="none"/>
              <a:tailEnd len="med" w="med" type="triangle"/>
            </a:ln>
          </p:spPr>
        </p:cxnSp>
        <p:sp>
          <p:nvSpPr>
            <p:cNvPr id="370" name="Google Shape;370;p29"/>
            <p:cNvSpPr txBox="1"/>
            <p:nvPr/>
          </p:nvSpPr>
          <p:spPr>
            <a:xfrm>
              <a:off x="5003800" y="4508500"/>
              <a:ext cx="806450" cy="36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Leash</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0"/>
          <p:cNvSpPr txBox="1"/>
          <p:nvPr>
            <p:ph idx="1" type="body"/>
          </p:nvPr>
        </p:nvSpPr>
        <p:spPr>
          <a:xfrm>
            <a:off x="539750" y="1052512"/>
            <a:ext cx="8135937" cy="720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venir"/>
              <a:buNone/>
            </a:pPr>
            <a:r>
              <a:rPr b="0" i="0" lang="en-US" sz="3200" u="none" cap="none" strike="noStrike">
                <a:solidFill>
                  <a:schemeClr val="dk1"/>
                </a:solidFill>
                <a:latin typeface="Avenir"/>
                <a:ea typeface="Avenir"/>
                <a:cs typeface="Avenir"/>
                <a:sym typeface="Avenir"/>
              </a:rPr>
              <a:t>Principe de fonctionnement </a:t>
            </a:r>
            <a:endParaRPr/>
          </a:p>
        </p:txBody>
      </p:sp>
      <p:pic>
        <p:nvPicPr>
          <p:cNvPr id="376" name="Google Shape;376;p30"/>
          <p:cNvPicPr preferRelativeResize="0"/>
          <p:nvPr/>
        </p:nvPicPr>
        <p:blipFill rotWithShape="1">
          <a:blip r:embed="rId3">
            <a:alphaModFix/>
          </a:blip>
          <a:srcRect b="0" l="0" r="0" t="0"/>
          <a:stretch/>
        </p:blipFill>
        <p:spPr>
          <a:xfrm>
            <a:off x="5364162" y="1763712"/>
            <a:ext cx="3132137" cy="2322512"/>
          </a:xfrm>
          <a:prstGeom prst="rect">
            <a:avLst/>
          </a:prstGeom>
          <a:noFill/>
          <a:ln>
            <a:noFill/>
          </a:ln>
        </p:spPr>
      </p:pic>
      <p:sp>
        <p:nvSpPr>
          <p:cNvPr id="377" name="Google Shape;377;p30"/>
          <p:cNvSpPr txBox="1"/>
          <p:nvPr/>
        </p:nvSpPr>
        <p:spPr>
          <a:xfrm>
            <a:off x="287337" y="2924175"/>
            <a:ext cx="4321175" cy="203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Quand la voile est au zénith c’est que le kitesurf est à l’arrêt ou qu’il a un problème ( perte de planche ou manque de vent ).</a:t>
            </a:r>
            <a:endParaRPr/>
          </a:p>
          <a:p>
            <a:pPr indent="0" lvl="0" marL="0" marR="0" rtl="0" algn="l">
              <a:lnSpc>
                <a:spcPct val="100000"/>
              </a:lnSpc>
              <a:spcBef>
                <a:spcPts val="0"/>
              </a:spcBef>
              <a:spcAft>
                <a:spcPts val="0"/>
              </a:spcAft>
              <a:buClr>
                <a:schemeClr val="dk1"/>
              </a:buClr>
              <a:buSzPts val="1800"/>
              <a:buFont typeface="Avenir"/>
              <a:buNone/>
            </a:pPr>
            <a:r>
              <a:rPr b="0" i="0" lang="en-US" sz="1800" u="none">
                <a:solidFill>
                  <a:schemeClr val="dk1"/>
                </a:solidFill>
                <a:latin typeface="Avenir"/>
                <a:ea typeface="Avenir"/>
                <a:cs typeface="Avenir"/>
                <a:sym typeface="Avenir"/>
              </a:rPr>
              <a:t>Quand la voile est dans la puissance maximal ou bord de fenêtre le kitesurf navigue et cela devient dangereux. </a:t>
            </a:r>
            <a:endParaRPr/>
          </a:p>
        </p:txBody>
      </p:sp>
      <p:pic>
        <p:nvPicPr>
          <p:cNvPr id="378" name="Google Shape;378;p30"/>
          <p:cNvPicPr preferRelativeResize="0"/>
          <p:nvPr/>
        </p:nvPicPr>
        <p:blipFill rotWithShape="1">
          <a:blip r:embed="rId4">
            <a:alphaModFix/>
          </a:blip>
          <a:srcRect b="0" l="0" r="0" t="0"/>
          <a:stretch/>
        </p:blipFill>
        <p:spPr>
          <a:xfrm>
            <a:off x="5364162" y="4235450"/>
            <a:ext cx="3168650" cy="249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31"/>
          <p:cNvPicPr preferRelativeResize="0"/>
          <p:nvPr/>
        </p:nvPicPr>
        <p:blipFill rotWithShape="1">
          <a:blip r:embed="rId3">
            <a:alphaModFix/>
          </a:blip>
          <a:srcRect b="0" l="0" r="0" t="0"/>
          <a:stretch/>
        </p:blipFill>
        <p:spPr>
          <a:xfrm>
            <a:off x="539750" y="979487"/>
            <a:ext cx="8280400" cy="58531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5_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anevas PPT 2007">
  <a:themeElements>
    <a:clrScheme name="Canevas PPT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