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0F277B-EDBB-D448-8B14-3DDFE0851FD9}" v="46" dt="2022-03-16T09:56:45.8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6"/>
  </p:normalViewPr>
  <p:slideViewPr>
    <p:cSldViewPr snapToGrid="0" snapToObjects="1">
      <p:cViewPr varScale="1">
        <p:scale>
          <a:sx n="101" d="100"/>
          <a:sy n="101" d="100"/>
        </p:scale>
        <p:origin x="10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as Werner" userId="c737179d670b5098" providerId="LiveId" clId="{E30F277B-EDBB-D448-8B14-3DDFE0851FD9}"/>
    <pc:docChg chg="modSld">
      <pc:chgData name="Nicolas Werner" userId="c737179d670b5098" providerId="LiveId" clId="{E30F277B-EDBB-D448-8B14-3DDFE0851FD9}" dt="2022-03-16T09:56:45.887" v="49" actId="20577"/>
      <pc:docMkLst>
        <pc:docMk/>
      </pc:docMkLst>
      <pc:sldChg chg="modSp">
        <pc:chgData name="Nicolas Werner" userId="c737179d670b5098" providerId="LiveId" clId="{E30F277B-EDBB-D448-8B14-3DDFE0851FD9}" dt="2022-03-16T09:56:45.887" v="49" actId="20577"/>
        <pc:sldMkLst>
          <pc:docMk/>
          <pc:sldMk cId="3751299810" sldId="257"/>
        </pc:sldMkLst>
        <pc:graphicFrameChg chg="mod">
          <ac:chgData name="Nicolas Werner" userId="c737179d670b5098" providerId="LiveId" clId="{E30F277B-EDBB-D448-8B14-3DDFE0851FD9}" dt="2022-03-16T09:56:45.887" v="49" actId="20577"/>
          <ac:graphicFrameMkLst>
            <pc:docMk/>
            <pc:sldMk cId="3751299810" sldId="257"/>
            <ac:graphicFrameMk id="5" creationId="{489F85F1-C2F0-4802-A569-F13468831CB3}"/>
          </ac:graphicFrameMkLst>
        </pc:graphicFrameChg>
      </pc:sldChg>
      <pc:sldChg chg="mod modShow">
        <pc:chgData name="Nicolas Werner" userId="c737179d670b5098" providerId="LiveId" clId="{E30F277B-EDBB-D448-8B14-3DDFE0851FD9}" dt="2022-03-16T09:55:57.119" v="4" actId="729"/>
        <pc:sldMkLst>
          <pc:docMk/>
          <pc:sldMk cId="3625921461" sldId="261"/>
        </pc:sldMkLst>
      </pc:sldChg>
      <pc:sldChg chg="mod modShow">
        <pc:chgData name="Nicolas Werner" userId="c737179d670b5098" providerId="LiveId" clId="{E30F277B-EDBB-D448-8B14-3DDFE0851FD9}" dt="2022-03-16T09:55:59.959" v="5" actId="729"/>
        <pc:sldMkLst>
          <pc:docMk/>
          <pc:sldMk cId="3667282962" sldId="262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slide" Target="../slides/slide5.xml"/><Relationship Id="rId1" Type="http://schemas.openxmlformats.org/officeDocument/2006/relationships/slide" Target="../slides/slide3.xml"/><Relationship Id="rId4" Type="http://schemas.openxmlformats.org/officeDocument/2006/relationships/slide" Target="../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25159B-2D00-4544-B562-0B52FE1A2067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DFEEE33-2262-46D3-8EFE-AE6C2097D257}">
      <dgm:prSet/>
      <dgm:spPr/>
      <dgm:t>
        <a:bodyPr/>
        <a:lstStyle/>
        <a:p>
          <a:r>
            <a:rPr lang="fr-FR" dirty="0"/>
            <a:t>Le nœud de chaise 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54E3B75C-7DDA-4357-8793-CFF91172AD5F}" type="parTrans" cxnId="{F10CC290-ED1E-4761-9424-A6011880ADAD}">
      <dgm:prSet/>
      <dgm:spPr/>
      <dgm:t>
        <a:bodyPr/>
        <a:lstStyle/>
        <a:p>
          <a:endParaRPr lang="en-US"/>
        </a:p>
      </dgm:t>
    </dgm:pt>
    <dgm:pt modelId="{FE428FDF-478C-4B10-8F8D-5C2F1BE8F4BA}" type="sibTrans" cxnId="{F10CC290-ED1E-4761-9424-A6011880ADAD}">
      <dgm:prSet/>
      <dgm:spPr/>
      <dgm:t>
        <a:bodyPr/>
        <a:lstStyle/>
        <a:p>
          <a:endParaRPr lang="en-US"/>
        </a:p>
      </dgm:t>
    </dgm:pt>
    <dgm:pt modelId="{FC6DADE7-5E49-4DA1-916A-AFA13FF3E93B}">
      <dgm:prSet/>
      <dgm:spPr/>
      <dgm:t>
        <a:bodyPr/>
        <a:lstStyle/>
        <a:p>
          <a:r>
            <a:rPr lang="fr-FR" dirty="0"/>
            <a:t>Le nœud de taquet (bitte)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5C0753FF-7CD1-49DE-A7C9-0826305F531D}" type="parTrans" cxnId="{928D699D-AFE1-4750-861E-3E05A4DDA8DB}">
      <dgm:prSet/>
      <dgm:spPr/>
      <dgm:t>
        <a:bodyPr/>
        <a:lstStyle/>
        <a:p>
          <a:endParaRPr lang="en-US"/>
        </a:p>
      </dgm:t>
    </dgm:pt>
    <dgm:pt modelId="{802C52DB-F0ED-4036-B025-DE92BD09E9BE}" type="sibTrans" cxnId="{928D699D-AFE1-4750-861E-3E05A4DDA8DB}">
      <dgm:prSet/>
      <dgm:spPr/>
      <dgm:t>
        <a:bodyPr/>
        <a:lstStyle/>
        <a:p>
          <a:endParaRPr lang="en-US"/>
        </a:p>
      </dgm:t>
    </dgm:pt>
    <dgm:pt modelId="{DC79835F-F622-4F16-BC91-8F2B86D92211}">
      <dgm:prSet/>
      <dgm:spPr/>
      <dgm:t>
        <a:bodyPr/>
        <a:lstStyle/>
        <a:p>
          <a:r>
            <a:rPr lang="fr-FR" dirty="0"/>
            <a:t>Le tour mort et deux demi-clés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411F247B-79D3-4F99-BADA-0E33515FEF64}" type="parTrans" cxnId="{09995F0E-91EC-49C8-967E-91693C2A2D20}">
      <dgm:prSet/>
      <dgm:spPr/>
      <dgm:t>
        <a:bodyPr/>
        <a:lstStyle/>
        <a:p>
          <a:endParaRPr lang="en-US"/>
        </a:p>
      </dgm:t>
    </dgm:pt>
    <dgm:pt modelId="{ABBCF01C-BDF4-4C85-8921-83A7731DC7B2}" type="sibTrans" cxnId="{09995F0E-91EC-49C8-967E-91693C2A2D20}">
      <dgm:prSet/>
      <dgm:spPr/>
      <dgm:t>
        <a:bodyPr/>
        <a:lstStyle/>
        <a:p>
          <a:endParaRPr lang="en-US"/>
        </a:p>
      </dgm:t>
    </dgm:pt>
    <dgm:pt modelId="{868E8C9B-BC30-4C76-A0BD-B2A40A183A0A}">
      <dgm:prSet/>
      <dgm:spPr/>
      <dgm:t>
        <a:bodyPr/>
        <a:lstStyle/>
        <a:p>
          <a:r>
            <a:rPr lang="fr-FR" dirty="0"/>
            <a:t>Le nœud de cabestan 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EE562240-0098-4D5A-B9C9-55B43E9E756A}" type="sibTrans" cxnId="{1BC4EF34-D5DB-47E3-BCB9-AFBF6C7152CD}">
      <dgm:prSet/>
      <dgm:spPr/>
      <dgm:t>
        <a:bodyPr/>
        <a:lstStyle/>
        <a:p>
          <a:endParaRPr lang="en-US"/>
        </a:p>
      </dgm:t>
    </dgm:pt>
    <dgm:pt modelId="{E33AECBC-1DA0-4F0B-943F-03F4B339B407}" type="parTrans" cxnId="{1BC4EF34-D5DB-47E3-BCB9-AFBF6C7152CD}">
      <dgm:prSet/>
      <dgm:spPr/>
      <dgm:t>
        <a:bodyPr/>
        <a:lstStyle/>
        <a:p>
          <a:endParaRPr lang="en-US"/>
        </a:p>
      </dgm:t>
    </dgm:pt>
    <dgm:pt modelId="{1BD70F71-B368-BF4D-B914-E45A9B14237C}">
      <dgm:prSet/>
      <dgm:spPr/>
      <dgm:t>
        <a:bodyPr/>
        <a:lstStyle/>
        <a:p>
          <a:r>
            <a:rPr lang="en-US" dirty="0"/>
            <a:t>Le </a:t>
          </a:r>
          <a:r>
            <a:rPr lang="en-US" dirty="0" err="1"/>
            <a:t>nœud</a:t>
          </a:r>
          <a:r>
            <a:rPr lang="en-US" dirty="0"/>
            <a:t> de </a:t>
          </a:r>
          <a:r>
            <a:rPr lang="en-US" dirty="0" err="1"/>
            <a:t>huit</a:t>
          </a:r>
          <a:r>
            <a:rPr lang="en-US" dirty="0"/>
            <a:t> double (</a:t>
          </a:r>
          <a:r>
            <a:rPr lang="en-US" dirty="0" err="1"/>
            <a:t>tressé</a:t>
          </a:r>
          <a:r>
            <a:rPr lang="en-US" dirty="0"/>
            <a:t>)</a:t>
          </a:r>
          <a:endParaRPr lang="fr-FR" dirty="0"/>
        </a:p>
      </dgm:t>
    </dgm:pt>
    <dgm:pt modelId="{31155577-E0DB-3049-BEC6-D99863A5F521}" type="parTrans" cxnId="{1A034BAE-5D1A-5F48-B895-AA080A5BCBCB}">
      <dgm:prSet/>
      <dgm:spPr/>
      <dgm:t>
        <a:bodyPr/>
        <a:lstStyle/>
        <a:p>
          <a:endParaRPr lang="fr-FR"/>
        </a:p>
      </dgm:t>
    </dgm:pt>
    <dgm:pt modelId="{CD7AF1A5-BE57-774A-806A-F06BF230C293}" type="sibTrans" cxnId="{1A034BAE-5D1A-5F48-B895-AA080A5BCBCB}">
      <dgm:prSet/>
      <dgm:spPr/>
      <dgm:t>
        <a:bodyPr/>
        <a:lstStyle/>
        <a:p>
          <a:endParaRPr lang="fr-FR"/>
        </a:p>
      </dgm:t>
    </dgm:pt>
    <dgm:pt modelId="{BB095D5F-2787-0640-BDD9-29B3CB3E16A6}">
      <dgm:prSet/>
      <dgm:spPr/>
      <dgm:t>
        <a:bodyPr/>
        <a:lstStyle/>
        <a:p>
          <a:r>
            <a:rPr lang="fr-FR" dirty="0"/>
            <a:t>Le </a:t>
          </a:r>
          <a:r>
            <a:rPr lang="fr-FR" dirty="0" err="1"/>
            <a:t>noeud</a:t>
          </a:r>
          <a:r>
            <a:rPr lang="fr-FR" dirty="0"/>
            <a:t> d'écoute simple et double</a:t>
          </a:r>
        </a:p>
      </dgm:t>
    </dgm:pt>
    <dgm:pt modelId="{01EAA1E0-303F-2A46-BA7E-14923806B6B6}" type="parTrans" cxnId="{52936311-A936-4943-BCF1-60EF8B72B43A}">
      <dgm:prSet/>
      <dgm:spPr/>
    </dgm:pt>
    <dgm:pt modelId="{C9383A04-1929-9547-BAB3-FD5395461DE1}" type="sibTrans" cxnId="{52936311-A936-4943-BCF1-60EF8B72B43A}">
      <dgm:prSet/>
      <dgm:spPr/>
    </dgm:pt>
    <dgm:pt modelId="{1D3A316E-158C-8E43-A48E-860CD7929BBD}" type="pres">
      <dgm:prSet presAssocID="{3F25159B-2D00-4544-B562-0B52FE1A2067}" presName="diagram" presStyleCnt="0">
        <dgm:presLayoutVars>
          <dgm:dir/>
          <dgm:resizeHandles val="exact"/>
        </dgm:presLayoutVars>
      </dgm:prSet>
      <dgm:spPr/>
    </dgm:pt>
    <dgm:pt modelId="{B5129E8C-F94E-964D-9B89-4E5D6E591124}" type="pres">
      <dgm:prSet presAssocID="{1DFEEE33-2262-46D3-8EFE-AE6C2097D257}" presName="node" presStyleLbl="node1" presStyleIdx="0" presStyleCnt="6">
        <dgm:presLayoutVars>
          <dgm:bulletEnabled val="1"/>
        </dgm:presLayoutVars>
      </dgm:prSet>
      <dgm:spPr/>
    </dgm:pt>
    <dgm:pt modelId="{16EC5C36-1314-444A-AAD5-0EC0DB49C996}" type="pres">
      <dgm:prSet presAssocID="{FE428FDF-478C-4B10-8F8D-5C2F1BE8F4BA}" presName="sibTrans" presStyleCnt="0"/>
      <dgm:spPr/>
    </dgm:pt>
    <dgm:pt modelId="{1115E053-36F8-864E-903E-0A85037FBB65}" type="pres">
      <dgm:prSet presAssocID="{868E8C9B-BC30-4C76-A0BD-B2A40A183A0A}" presName="node" presStyleLbl="node1" presStyleIdx="1" presStyleCnt="6">
        <dgm:presLayoutVars>
          <dgm:bulletEnabled val="1"/>
        </dgm:presLayoutVars>
      </dgm:prSet>
      <dgm:spPr/>
    </dgm:pt>
    <dgm:pt modelId="{2997291B-B4FA-D441-B490-2E2846B4030F}" type="pres">
      <dgm:prSet presAssocID="{EE562240-0098-4D5A-B9C9-55B43E9E756A}" presName="sibTrans" presStyleCnt="0"/>
      <dgm:spPr/>
    </dgm:pt>
    <dgm:pt modelId="{AD732793-F784-B445-A9D2-5D07BB1A48AF}" type="pres">
      <dgm:prSet presAssocID="{FC6DADE7-5E49-4DA1-916A-AFA13FF3E93B}" presName="node" presStyleLbl="node1" presStyleIdx="2" presStyleCnt="6">
        <dgm:presLayoutVars>
          <dgm:bulletEnabled val="1"/>
        </dgm:presLayoutVars>
      </dgm:prSet>
      <dgm:spPr/>
    </dgm:pt>
    <dgm:pt modelId="{08C142B6-151A-984D-B062-AE441684DDCC}" type="pres">
      <dgm:prSet presAssocID="{802C52DB-F0ED-4036-B025-DE92BD09E9BE}" presName="sibTrans" presStyleCnt="0"/>
      <dgm:spPr/>
    </dgm:pt>
    <dgm:pt modelId="{38E25C4A-3258-8A4B-97E6-BB866307F29D}" type="pres">
      <dgm:prSet presAssocID="{1BD70F71-B368-BF4D-B914-E45A9B14237C}" presName="node" presStyleLbl="node1" presStyleIdx="3" presStyleCnt="6">
        <dgm:presLayoutVars>
          <dgm:bulletEnabled val="1"/>
        </dgm:presLayoutVars>
      </dgm:prSet>
      <dgm:spPr/>
    </dgm:pt>
    <dgm:pt modelId="{63909441-1371-C24E-9ABC-BF54541E0541}" type="pres">
      <dgm:prSet presAssocID="{CD7AF1A5-BE57-774A-806A-F06BF230C293}" presName="sibTrans" presStyleCnt="0"/>
      <dgm:spPr/>
    </dgm:pt>
    <dgm:pt modelId="{FC7D07ED-EA92-0C49-89E4-13DF39348BFA}" type="pres">
      <dgm:prSet presAssocID="{BB095D5F-2787-0640-BDD9-29B3CB3E16A6}" presName="node" presStyleLbl="node1" presStyleIdx="4" presStyleCnt="6">
        <dgm:presLayoutVars>
          <dgm:bulletEnabled val="1"/>
        </dgm:presLayoutVars>
      </dgm:prSet>
      <dgm:spPr/>
    </dgm:pt>
    <dgm:pt modelId="{D9C1A5CB-4F9F-6E44-AFCB-BA08D604BE1B}" type="pres">
      <dgm:prSet presAssocID="{C9383A04-1929-9547-BAB3-FD5395461DE1}" presName="sibTrans" presStyleCnt="0"/>
      <dgm:spPr/>
    </dgm:pt>
    <dgm:pt modelId="{137DC17B-F255-9447-A959-9D4A12CCE2D6}" type="pres">
      <dgm:prSet presAssocID="{DC79835F-F622-4F16-BC91-8F2B86D92211}" presName="node" presStyleLbl="node1" presStyleIdx="5" presStyleCnt="6">
        <dgm:presLayoutVars>
          <dgm:bulletEnabled val="1"/>
        </dgm:presLayoutVars>
      </dgm:prSet>
      <dgm:spPr/>
    </dgm:pt>
  </dgm:ptLst>
  <dgm:cxnLst>
    <dgm:cxn modelId="{0C002601-2301-2B42-9BCF-CB4E272979AC}" type="presOf" srcId="{DC79835F-F622-4F16-BC91-8F2B86D92211}" destId="{137DC17B-F255-9447-A959-9D4A12CCE2D6}" srcOrd="0" destOrd="0" presId="urn:microsoft.com/office/officeart/2005/8/layout/default"/>
    <dgm:cxn modelId="{09995F0E-91EC-49C8-967E-91693C2A2D20}" srcId="{3F25159B-2D00-4544-B562-0B52FE1A2067}" destId="{DC79835F-F622-4F16-BC91-8F2B86D92211}" srcOrd="5" destOrd="0" parTransId="{411F247B-79D3-4F99-BADA-0E33515FEF64}" sibTransId="{ABBCF01C-BDF4-4C85-8921-83A7731DC7B2}"/>
    <dgm:cxn modelId="{52936311-A936-4943-BCF1-60EF8B72B43A}" srcId="{3F25159B-2D00-4544-B562-0B52FE1A2067}" destId="{BB095D5F-2787-0640-BDD9-29B3CB3E16A6}" srcOrd="4" destOrd="0" parTransId="{01EAA1E0-303F-2A46-BA7E-14923806B6B6}" sibTransId="{C9383A04-1929-9547-BAB3-FD5395461DE1}"/>
    <dgm:cxn modelId="{1BC4EF34-D5DB-47E3-BCB9-AFBF6C7152CD}" srcId="{3F25159B-2D00-4544-B562-0B52FE1A2067}" destId="{868E8C9B-BC30-4C76-A0BD-B2A40A183A0A}" srcOrd="1" destOrd="0" parTransId="{E33AECBC-1DA0-4F0B-943F-03F4B339B407}" sibTransId="{EE562240-0098-4D5A-B9C9-55B43E9E756A}"/>
    <dgm:cxn modelId="{18481364-668F-1940-89C1-0ED35CAC560F}" type="presOf" srcId="{FC6DADE7-5E49-4DA1-916A-AFA13FF3E93B}" destId="{AD732793-F784-B445-A9D2-5D07BB1A48AF}" srcOrd="0" destOrd="0" presId="urn:microsoft.com/office/officeart/2005/8/layout/default"/>
    <dgm:cxn modelId="{C38C9665-3A47-D34B-AEC2-8A918E4A9E32}" type="presOf" srcId="{868E8C9B-BC30-4C76-A0BD-B2A40A183A0A}" destId="{1115E053-36F8-864E-903E-0A85037FBB65}" srcOrd="0" destOrd="0" presId="urn:microsoft.com/office/officeart/2005/8/layout/default"/>
    <dgm:cxn modelId="{F10CC290-ED1E-4761-9424-A6011880ADAD}" srcId="{3F25159B-2D00-4544-B562-0B52FE1A2067}" destId="{1DFEEE33-2262-46D3-8EFE-AE6C2097D257}" srcOrd="0" destOrd="0" parTransId="{54E3B75C-7DDA-4357-8793-CFF91172AD5F}" sibTransId="{FE428FDF-478C-4B10-8F8D-5C2F1BE8F4BA}"/>
    <dgm:cxn modelId="{928D699D-AFE1-4750-861E-3E05A4DDA8DB}" srcId="{3F25159B-2D00-4544-B562-0B52FE1A2067}" destId="{FC6DADE7-5E49-4DA1-916A-AFA13FF3E93B}" srcOrd="2" destOrd="0" parTransId="{5C0753FF-7CD1-49DE-A7C9-0826305F531D}" sibTransId="{802C52DB-F0ED-4036-B025-DE92BD09E9BE}"/>
    <dgm:cxn modelId="{1A034BAE-5D1A-5F48-B895-AA080A5BCBCB}" srcId="{3F25159B-2D00-4544-B562-0B52FE1A2067}" destId="{1BD70F71-B368-BF4D-B914-E45A9B14237C}" srcOrd="3" destOrd="0" parTransId="{31155577-E0DB-3049-BEC6-D99863A5F521}" sibTransId="{CD7AF1A5-BE57-774A-806A-F06BF230C293}"/>
    <dgm:cxn modelId="{09BD1EB7-6B63-D34F-AA40-D502A108211C}" type="presOf" srcId="{1BD70F71-B368-BF4D-B914-E45A9B14237C}" destId="{38E25C4A-3258-8A4B-97E6-BB866307F29D}" srcOrd="0" destOrd="0" presId="urn:microsoft.com/office/officeart/2005/8/layout/default"/>
    <dgm:cxn modelId="{ED09D6BA-680B-8348-8754-6ACF30209C78}" type="presOf" srcId="{BB095D5F-2787-0640-BDD9-29B3CB3E16A6}" destId="{FC7D07ED-EA92-0C49-89E4-13DF39348BFA}" srcOrd="0" destOrd="0" presId="urn:microsoft.com/office/officeart/2005/8/layout/default"/>
    <dgm:cxn modelId="{A5104DFA-51FB-B740-9470-8F613ED89728}" type="presOf" srcId="{3F25159B-2D00-4544-B562-0B52FE1A2067}" destId="{1D3A316E-158C-8E43-A48E-860CD7929BBD}" srcOrd="0" destOrd="0" presId="urn:microsoft.com/office/officeart/2005/8/layout/default"/>
    <dgm:cxn modelId="{15B4E0FA-5628-FA46-AABA-2B40325D336E}" type="presOf" srcId="{1DFEEE33-2262-46D3-8EFE-AE6C2097D257}" destId="{B5129E8C-F94E-964D-9B89-4E5D6E591124}" srcOrd="0" destOrd="0" presId="urn:microsoft.com/office/officeart/2005/8/layout/default"/>
    <dgm:cxn modelId="{2D5E219D-0C35-4446-8B12-3658AAE8C52D}" type="presParOf" srcId="{1D3A316E-158C-8E43-A48E-860CD7929BBD}" destId="{B5129E8C-F94E-964D-9B89-4E5D6E591124}" srcOrd="0" destOrd="0" presId="urn:microsoft.com/office/officeart/2005/8/layout/default"/>
    <dgm:cxn modelId="{B2A51211-BE46-024B-BD60-26807E9A64A8}" type="presParOf" srcId="{1D3A316E-158C-8E43-A48E-860CD7929BBD}" destId="{16EC5C36-1314-444A-AAD5-0EC0DB49C996}" srcOrd="1" destOrd="0" presId="urn:microsoft.com/office/officeart/2005/8/layout/default"/>
    <dgm:cxn modelId="{E88C10B2-77B1-954F-85D9-CCD79912412B}" type="presParOf" srcId="{1D3A316E-158C-8E43-A48E-860CD7929BBD}" destId="{1115E053-36F8-864E-903E-0A85037FBB65}" srcOrd="2" destOrd="0" presId="urn:microsoft.com/office/officeart/2005/8/layout/default"/>
    <dgm:cxn modelId="{C0B8DE98-8B52-8F45-9FB8-D10296E8DD9B}" type="presParOf" srcId="{1D3A316E-158C-8E43-A48E-860CD7929BBD}" destId="{2997291B-B4FA-D441-B490-2E2846B4030F}" srcOrd="3" destOrd="0" presId="urn:microsoft.com/office/officeart/2005/8/layout/default"/>
    <dgm:cxn modelId="{15DAA6A9-EA8E-5B40-91A4-C35D7363B958}" type="presParOf" srcId="{1D3A316E-158C-8E43-A48E-860CD7929BBD}" destId="{AD732793-F784-B445-A9D2-5D07BB1A48AF}" srcOrd="4" destOrd="0" presId="urn:microsoft.com/office/officeart/2005/8/layout/default"/>
    <dgm:cxn modelId="{259604BF-03DD-A54F-B0A6-AD429FDAFB57}" type="presParOf" srcId="{1D3A316E-158C-8E43-A48E-860CD7929BBD}" destId="{08C142B6-151A-984D-B062-AE441684DDCC}" srcOrd="5" destOrd="0" presId="urn:microsoft.com/office/officeart/2005/8/layout/default"/>
    <dgm:cxn modelId="{E6378FEA-E922-3144-BC39-C376496DC5B3}" type="presParOf" srcId="{1D3A316E-158C-8E43-A48E-860CD7929BBD}" destId="{38E25C4A-3258-8A4B-97E6-BB866307F29D}" srcOrd="6" destOrd="0" presId="urn:microsoft.com/office/officeart/2005/8/layout/default"/>
    <dgm:cxn modelId="{8FC795F2-FE4D-604C-9610-D9E211744EFF}" type="presParOf" srcId="{1D3A316E-158C-8E43-A48E-860CD7929BBD}" destId="{63909441-1371-C24E-9ABC-BF54541E0541}" srcOrd="7" destOrd="0" presId="urn:microsoft.com/office/officeart/2005/8/layout/default"/>
    <dgm:cxn modelId="{6AE7C7D1-944E-1741-A04E-8AA050639056}" type="presParOf" srcId="{1D3A316E-158C-8E43-A48E-860CD7929BBD}" destId="{FC7D07ED-EA92-0C49-89E4-13DF39348BFA}" srcOrd="8" destOrd="0" presId="urn:microsoft.com/office/officeart/2005/8/layout/default"/>
    <dgm:cxn modelId="{77DC7792-BA2E-0F43-B020-E8F425ADAB5D}" type="presParOf" srcId="{1D3A316E-158C-8E43-A48E-860CD7929BBD}" destId="{D9C1A5CB-4F9F-6E44-AFCB-BA08D604BE1B}" srcOrd="9" destOrd="0" presId="urn:microsoft.com/office/officeart/2005/8/layout/default"/>
    <dgm:cxn modelId="{E0C7EC6E-9A83-464D-86D4-0CBBFA08CD5B}" type="presParOf" srcId="{1D3A316E-158C-8E43-A48E-860CD7929BBD}" destId="{137DC17B-F255-9447-A959-9D4A12CCE2D6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129E8C-F94E-964D-9B89-4E5D6E591124}">
      <dsp:nvSpPr>
        <dsp:cNvPr id="0" name=""/>
        <dsp:cNvSpPr/>
      </dsp:nvSpPr>
      <dsp:spPr>
        <a:xfrm>
          <a:off x="660" y="151009"/>
          <a:ext cx="2575656" cy="154539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Le nœud de chaise </a:t>
          </a:r>
          <a:endParaRPr lang="en-US" sz="2500" kern="1200" dirty="0"/>
        </a:p>
      </dsp:txBody>
      <dsp:txXfrm>
        <a:off x="660" y="151009"/>
        <a:ext cx="2575656" cy="1545394"/>
      </dsp:txXfrm>
    </dsp:sp>
    <dsp:sp modelId="{1115E053-36F8-864E-903E-0A85037FBB65}">
      <dsp:nvSpPr>
        <dsp:cNvPr id="0" name=""/>
        <dsp:cNvSpPr/>
      </dsp:nvSpPr>
      <dsp:spPr>
        <a:xfrm>
          <a:off x="2833882" y="151009"/>
          <a:ext cx="2575656" cy="154539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Le nœud de cabestan </a:t>
          </a:r>
          <a:endParaRPr lang="en-US" sz="2500" kern="1200" dirty="0"/>
        </a:p>
      </dsp:txBody>
      <dsp:txXfrm>
        <a:off x="2833882" y="151009"/>
        <a:ext cx="2575656" cy="1545394"/>
      </dsp:txXfrm>
    </dsp:sp>
    <dsp:sp modelId="{AD732793-F784-B445-A9D2-5D07BB1A48AF}">
      <dsp:nvSpPr>
        <dsp:cNvPr id="0" name=""/>
        <dsp:cNvSpPr/>
      </dsp:nvSpPr>
      <dsp:spPr>
        <a:xfrm>
          <a:off x="660" y="1953968"/>
          <a:ext cx="2575656" cy="154539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Le nœud de taquet (bitte)</a:t>
          </a:r>
          <a:endParaRPr lang="en-US" sz="2500" kern="1200" dirty="0"/>
        </a:p>
      </dsp:txBody>
      <dsp:txXfrm>
        <a:off x="660" y="1953968"/>
        <a:ext cx="2575656" cy="1545394"/>
      </dsp:txXfrm>
    </dsp:sp>
    <dsp:sp modelId="{38E25C4A-3258-8A4B-97E6-BB866307F29D}">
      <dsp:nvSpPr>
        <dsp:cNvPr id="0" name=""/>
        <dsp:cNvSpPr/>
      </dsp:nvSpPr>
      <dsp:spPr>
        <a:xfrm>
          <a:off x="2833882" y="1953968"/>
          <a:ext cx="2575656" cy="154539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Le </a:t>
          </a:r>
          <a:r>
            <a:rPr lang="en-US" sz="2500" kern="1200" dirty="0" err="1"/>
            <a:t>nœud</a:t>
          </a:r>
          <a:r>
            <a:rPr lang="en-US" sz="2500" kern="1200" dirty="0"/>
            <a:t> de </a:t>
          </a:r>
          <a:r>
            <a:rPr lang="en-US" sz="2500" kern="1200" dirty="0" err="1"/>
            <a:t>huit</a:t>
          </a:r>
          <a:r>
            <a:rPr lang="en-US" sz="2500" kern="1200" dirty="0"/>
            <a:t> double (</a:t>
          </a:r>
          <a:r>
            <a:rPr lang="en-US" sz="2500" kern="1200" dirty="0" err="1"/>
            <a:t>tressé</a:t>
          </a:r>
          <a:r>
            <a:rPr lang="en-US" sz="2500" kern="1200" dirty="0"/>
            <a:t>)</a:t>
          </a:r>
          <a:endParaRPr lang="fr-FR" sz="2500" kern="1200" dirty="0"/>
        </a:p>
      </dsp:txBody>
      <dsp:txXfrm>
        <a:off x="2833882" y="1953968"/>
        <a:ext cx="2575656" cy="1545394"/>
      </dsp:txXfrm>
    </dsp:sp>
    <dsp:sp modelId="{FC7D07ED-EA92-0C49-89E4-13DF39348BFA}">
      <dsp:nvSpPr>
        <dsp:cNvPr id="0" name=""/>
        <dsp:cNvSpPr/>
      </dsp:nvSpPr>
      <dsp:spPr>
        <a:xfrm>
          <a:off x="660" y="3756928"/>
          <a:ext cx="2575656" cy="154539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Le </a:t>
          </a:r>
          <a:r>
            <a:rPr lang="fr-FR" sz="2500" kern="1200" dirty="0" err="1"/>
            <a:t>noeud</a:t>
          </a:r>
          <a:r>
            <a:rPr lang="fr-FR" sz="2500" kern="1200" dirty="0"/>
            <a:t> d'écoute simple et double</a:t>
          </a:r>
        </a:p>
      </dsp:txBody>
      <dsp:txXfrm>
        <a:off x="660" y="3756928"/>
        <a:ext cx="2575656" cy="1545394"/>
      </dsp:txXfrm>
    </dsp:sp>
    <dsp:sp modelId="{137DC17B-F255-9447-A959-9D4A12CCE2D6}">
      <dsp:nvSpPr>
        <dsp:cNvPr id="0" name=""/>
        <dsp:cNvSpPr/>
      </dsp:nvSpPr>
      <dsp:spPr>
        <a:xfrm>
          <a:off x="2833882" y="3756928"/>
          <a:ext cx="2575656" cy="154539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Le tour mort et deux demi-clés</a:t>
          </a:r>
          <a:endParaRPr lang="en-US" sz="2500" kern="1200" dirty="0"/>
        </a:p>
      </dsp:txBody>
      <dsp:txXfrm>
        <a:off x="2833882" y="3756928"/>
        <a:ext cx="2575656" cy="15453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1C56-8A72-4858-851C-F15B634C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900" y="1122362"/>
            <a:ext cx="8609322" cy="3744209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834EB-45A5-426C-824A-8F07CA8F6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5900" y="5230134"/>
            <a:ext cx="4610100" cy="942065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D55F2-5374-4778-B1EE-98996792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44F8-E727-4D63-B6D6-26482F8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1F76-D956-4205-AD99-E91FD5FC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651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A6D4F-1C6D-40FB-9A92-C86C4E15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7BDDB-F95B-4041-AA53-71BBCB26D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77052-C8EA-459E-9E10-8EE28C50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6650-E3AD-4C98-88FE-F5152966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4FED5-B228-4E3C-BFEE-0BC47D95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70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A243A-5463-4C65-85DA-03BECDAE6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1898" y="897973"/>
            <a:ext cx="2674301" cy="5278989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0153C-6948-4108-8FF1-033F66D4C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54169"/>
            <a:ext cx="7734300" cy="532279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45988-B24C-46FE-87B0-55D4FB7C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AB2DB-BD1F-41F7-AC5E-57249C27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1E3DB-BDAB-40CA-ABA3-A3662C06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777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A1B-E09A-4F93-BC68-B160114A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8C4A9-27ED-4E86-A256-5009E3134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 sz="1400"/>
            </a:lvl3pPr>
            <a:lvl4pPr>
              <a:lnSpc>
                <a:spcPct val="120000"/>
              </a:lnSpc>
              <a:defRPr sz="1200"/>
            </a:lvl4pPr>
            <a:lvl5pPr>
              <a:lnSpc>
                <a:spcPct val="12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CF91C-8771-4949-A397-928A5743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EA0ED-4961-4254-B34E-71D14C4E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7152-BD97-4A72-8B07-CD2BC57B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035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EAF4-C10D-4650-9587-15DA8E9F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368862"/>
            <a:ext cx="9486900" cy="367965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1D5C2-6E93-4B23-A0CA-D5D7E735C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5318974"/>
            <a:ext cx="9486900" cy="85322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15BFB-5D28-4ABE-AD37-0C6C3FD9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4035B-0539-4A03-87C0-22E52C98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27ADF-48C9-49CF-BD4D-82399BF6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5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A2FB-0310-4935-B7F7-E47876CD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87C14-52AB-4AAC-9038-29CF58EA6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9200" y="2168278"/>
            <a:ext cx="4702921" cy="40086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2E45A-DCC0-4701-9D67-EF56AECE3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9880" y="2168278"/>
            <a:ext cx="4782699" cy="40086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F0813-A167-4D17-AA79-07BD9765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3/16/22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940D7-D4C1-4C24-95F3-29A849CE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49AB7-007E-4D4D-A2C1-2C5C3310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390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0184-BDFD-48DE-B858-B81887BF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753599" cy="1577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4FEB2-6EEC-49D4-9466-0F7A6EDB0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1" y="2109789"/>
            <a:ext cx="4507931" cy="837257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E8CF0-BAB6-4BF2-836F-FED0AF88A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19201" y="3063530"/>
            <a:ext cx="4507930" cy="31261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0751AB-FCF0-450B-A6DF-9B9A2AD2C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64867" y="2109789"/>
            <a:ext cx="4507932" cy="837257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898E7-3130-4CE6-AA11-C9CC8214E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64867" y="3063530"/>
            <a:ext cx="4507932" cy="31261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85675-9678-4CB3-9AAB-D727D2B5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3/16/22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F8314-1849-461A-AAF2-BF149646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9738E-5865-473C-BAFB-BDB385C0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49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AC40-59FF-4CE3-B49C-C824A784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49" cy="1577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FAB63-E9CE-4359-A54B-07AC7E9B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3/16/22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39854-5165-4C41-8DCA-D42DFD7D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768E0-4535-4B0D-8B94-4C10740B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99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678E3-D115-4E49-9ECB-656CF231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3/16/22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1E6FC-7F84-4673-81D6-B85FE26D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318A-245C-4841-AB57-CEC5CC12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218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847B-9D86-47FF-B24A-EEA5F73EA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57200"/>
            <a:ext cx="3776472" cy="2852928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C0675-AD2F-44DC-8FF3-4454258A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7582" y="987425"/>
            <a:ext cx="5948618" cy="4873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96356-C0F0-4C22-B9B6-C7E0BE4F3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9200" y="3484210"/>
            <a:ext cx="3768934" cy="238477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EFD71-2ACA-4041-9EA2-86E7B81C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3/16/22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CACE3-32A8-4245-97AC-5797C147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63845-314D-499C-BB75-CE9162BE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089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6D3DB-B1F8-4892-96F7-0BE21DE6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57200"/>
            <a:ext cx="3932349" cy="2852670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AB405-B2E9-4C4B-930C-CF1B63342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74810" y="657055"/>
            <a:ext cx="5831389" cy="55151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F82ED-5295-4670-A3A8-B7813FF47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9199" y="3484210"/>
            <a:ext cx="3768934" cy="23768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BCDD2-4389-41FA-BE68-6805E329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3/16/22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1D4C8-D966-41BE-B38F-54B9134F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7339F-1169-4FB1-8FAA-781335EC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309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04591-A10E-46C3-952B-F25DCBDA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49" cy="15779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77F62-7300-4B81-8F9B-D040A0EE1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2318032"/>
            <a:ext cx="9493250" cy="3854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2CF0-2C7E-4A4C-BD7E-B7CEFF0DC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-1029207" y="4680813"/>
            <a:ext cx="27583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8C1E1FAD-7351-4908-963A-08EA8E4AB7A0}" type="datetimeFigureOut">
              <a:rPr lang="en-US" smtClean="0"/>
              <a:t>3/16/22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49E98-61B4-4398-B18F-534336EA1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112" y="6356350"/>
            <a:ext cx="55096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6DC5D-5820-4314-ADE6-9CD1C7D4A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5482" y="6356350"/>
            <a:ext cx="11120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1CF2D47E-0AF1-4C27-801F-64E3E5BF7F72}" type="slidenum">
              <a:rPr lang="en-US" smtClean="0"/>
              <a:t>‹N°›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3F5135F-115E-423C-BE4A-B56C35DC9F3E}"/>
              </a:ext>
            </a:extLst>
          </p:cNvPr>
          <p:cNvGrpSpPr/>
          <p:nvPr/>
        </p:nvGrpSpPr>
        <p:grpSpPr>
          <a:xfrm>
            <a:off x="174436" y="6356005"/>
            <a:ext cx="358083" cy="358083"/>
            <a:chOff x="4135740" y="1745599"/>
            <a:chExt cx="558732" cy="55873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2C1E318-0F1F-4920-8C7D-FBAC66631B54}"/>
                </a:ext>
              </a:extLst>
            </p:cNvPr>
            <p:cNvGrpSpPr/>
            <p:nvPr/>
          </p:nvGrpSpPr>
          <p:grpSpPr>
            <a:xfrm>
              <a:off x="4135740" y="1745599"/>
              <a:ext cx="558732" cy="558732"/>
              <a:chOff x="1028007" y="1706560"/>
              <a:chExt cx="575710" cy="575710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DE4A7237-B6EB-4FB7-8B68-7C27438D47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84E00FDE-0838-4B5B-A782-6B6C92DB0A8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BC1B2F3-8E83-4A70-B103-979C67EECED1}"/>
                </a:ext>
              </a:extLst>
            </p:cNvPr>
            <p:cNvSpPr/>
            <p:nvPr/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68757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73" r:id="rId7"/>
    <p:sldLayoutId id="2147483774" r:id="rId8"/>
    <p:sldLayoutId id="2147483775" r:id="rId9"/>
    <p:sldLayoutId id="2147483776" r:id="rId10"/>
    <p:sldLayoutId id="2147483783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4000" i="1" kern="1200">
          <a:solidFill>
            <a:srgbClr val="000000"/>
          </a:solidFill>
          <a:highlight>
            <a:srgbClr val="FFFF00"/>
          </a:highligh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Consolas" panose="020B0609020204030204" pitchFamily="49" charset="0"/>
        <a:buChar char="+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indent="-228600" algn="l" defTabSz="914400" rtl="0" eaLnBrk="1" latinLnBrk="0" hangingPunct="1">
        <a:lnSpc>
          <a:spcPct val="120000"/>
        </a:lnSpc>
        <a:spcBef>
          <a:spcPts val="500"/>
        </a:spcBef>
        <a:buFont typeface="Consolas" panose="020B0609020204030204" pitchFamily="49" charset="0"/>
        <a:buChar char="+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58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2.png"/><Relationship Id="rId4" Type="http://schemas.openxmlformats.org/officeDocument/2006/relationships/hyperlink" Target="https://www.youtube.com/watch?v=LgAqs9-zIqw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www.youtube.com/watch?v=q70wtIqsOYI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evQDFYPYW2Q" TargetMode="Externa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Ju7JYuW0DtY" TargetMode="External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7vczOu5TuWw" TargetMode="External"/><Relationship Id="rId5" Type="http://schemas.openxmlformats.org/officeDocument/2006/relationships/slide" Target="slide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5Z8t5LMxIl0" TargetMode="External"/><Relationship Id="rId5" Type="http://schemas.openxmlformats.org/officeDocument/2006/relationships/slide" Target="slide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CB86E21-E2BD-408E-8E61-D30AB8715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29B38C0-3CC6-4B41-93F3-C479D22DD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984" y="510362"/>
            <a:ext cx="11174866" cy="542688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69A070B3-8EC2-413C-B782-253BA2546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73638" y="-2246659"/>
            <a:ext cx="5200368" cy="10916487"/>
          </a:xfrm>
          <a:custGeom>
            <a:avLst/>
            <a:gdLst>
              <a:gd name="connsiteX0" fmla="*/ 0 w 4123786"/>
              <a:gd name="connsiteY0" fmla="*/ 7915797 h 10695515"/>
              <a:gd name="connsiteX1" fmla="*/ 7600 w 4123786"/>
              <a:gd name="connsiteY1" fmla="*/ 7873197 h 10695515"/>
              <a:gd name="connsiteX2" fmla="*/ 4439 w 4123786"/>
              <a:gd name="connsiteY2" fmla="*/ 7844441 h 10695515"/>
              <a:gd name="connsiteX3" fmla="*/ 12582 w 4123786"/>
              <a:gd name="connsiteY3" fmla="*/ 7790887 h 10695515"/>
              <a:gd name="connsiteX4" fmla="*/ 20085 w 4123786"/>
              <a:gd name="connsiteY4" fmla="*/ 7712540 h 10695515"/>
              <a:gd name="connsiteX5" fmla="*/ 28081 w 4123786"/>
              <a:gd name="connsiteY5" fmla="*/ 7658609 h 10695515"/>
              <a:gd name="connsiteX6" fmla="*/ 30530 w 4123786"/>
              <a:gd name="connsiteY6" fmla="*/ 7648210 h 10695515"/>
              <a:gd name="connsiteX7" fmla="*/ 30530 w 4123786"/>
              <a:gd name="connsiteY7" fmla="*/ 7295316 h 10695515"/>
              <a:gd name="connsiteX8" fmla="*/ 27793 w 4123786"/>
              <a:gd name="connsiteY8" fmla="*/ 7269284 h 10695515"/>
              <a:gd name="connsiteX9" fmla="*/ 30530 w 4123786"/>
              <a:gd name="connsiteY9" fmla="*/ 7181458 h 10695515"/>
              <a:gd name="connsiteX10" fmla="*/ 26802 w 4123786"/>
              <a:gd name="connsiteY10" fmla="*/ 7168704 h 10695515"/>
              <a:gd name="connsiteX11" fmla="*/ 30530 w 4123786"/>
              <a:gd name="connsiteY11" fmla="*/ 7082840 h 10695515"/>
              <a:gd name="connsiteX12" fmla="*/ 27363 w 4123786"/>
              <a:gd name="connsiteY12" fmla="*/ 6988764 h 10695515"/>
              <a:gd name="connsiteX13" fmla="*/ 18853 w 4123786"/>
              <a:gd name="connsiteY13" fmla="*/ 6981739 h 10695515"/>
              <a:gd name="connsiteX14" fmla="*/ 18106 w 4123786"/>
              <a:gd name="connsiteY14" fmla="*/ 6961107 h 10695515"/>
              <a:gd name="connsiteX15" fmla="*/ 18269 w 4123786"/>
              <a:gd name="connsiteY15" fmla="*/ 6928626 h 10695515"/>
              <a:gd name="connsiteX16" fmla="*/ 27200 w 4123786"/>
              <a:gd name="connsiteY16" fmla="*/ 6855869 h 10695515"/>
              <a:gd name="connsiteX17" fmla="*/ 21919 w 4123786"/>
              <a:gd name="connsiteY17" fmla="*/ 40543 h 10695515"/>
              <a:gd name="connsiteX18" fmla="*/ 47162 w 4123786"/>
              <a:gd name="connsiteY18" fmla="*/ 4670 h 10695515"/>
              <a:gd name="connsiteX19" fmla="*/ 68017 w 4123786"/>
              <a:gd name="connsiteY19" fmla="*/ 37 h 10695515"/>
              <a:gd name="connsiteX20" fmla="*/ 447590 w 4123786"/>
              <a:gd name="connsiteY20" fmla="*/ 32 h 10695515"/>
              <a:gd name="connsiteX21" fmla="*/ 486033 w 4123786"/>
              <a:gd name="connsiteY21" fmla="*/ 31 h 10695515"/>
              <a:gd name="connsiteX22" fmla="*/ 486094 w 4123786"/>
              <a:gd name="connsiteY22" fmla="*/ 0 h 10695515"/>
              <a:gd name="connsiteX23" fmla="*/ 4090259 w 4123786"/>
              <a:gd name="connsiteY23" fmla="*/ 0 h 10695515"/>
              <a:gd name="connsiteX24" fmla="*/ 4123786 w 4123786"/>
              <a:gd name="connsiteY24" fmla="*/ 33528 h 10695515"/>
              <a:gd name="connsiteX25" fmla="*/ 4123786 w 4123786"/>
              <a:gd name="connsiteY25" fmla="*/ 2779490 h 10695515"/>
              <a:gd name="connsiteX26" fmla="*/ 4123785 w 4123786"/>
              <a:gd name="connsiteY26" fmla="*/ 2779492 h 10695515"/>
              <a:gd name="connsiteX27" fmla="*/ 4123785 w 4123786"/>
              <a:gd name="connsiteY27" fmla="*/ 3099544 h 10695515"/>
              <a:gd name="connsiteX28" fmla="*/ 4123785 w 4123786"/>
              <a:gd name="connsiteY28" fmla="*/ 4850102 h 10695515"/>
              <a:gd name="connsiteX29" fmla="*/ 4123786 w 4123786"/>
              <a:gd name="connsiteY29" fmla="*/ 4850104 h 10695515"/>
              <a:gd name="connsiteX30" fmla="*/ 4123786 w 4123786"/>
              <a:gd name="connsiteY30" fmla="*/ 7596066 h 10695515"/>
              <a:gd name="connsiteX31" fmla="*/ 4123785 w 4123786"/>
              <a:gd name="connsiteY31" fmla="*/ 7596068 h 10695515"/>
              <a:gd name="connsiteX32" fmla="*/ 4123785 w 4123786"/>
              <a:gd name="connsiteY32" fmla="*/ 7916119 h 10695515"/>
              <a:gd name="connsiteX33" fmla="*/ 4123785 w 4123786"/>
              <a:gd name="connsiteY33" fmla="*/ 10239915 h 10695515"/>
              <a:gd name="connsiteX34" fmla="*/ 4123785 w 4123786"/>
              <a:gd name="connsiteY34" fmla="*/ 10662081 h 10695515"/>
              <a:gd name="connsiteX35" fmla="*/ 4090258 w 4123786"/>
              <a:gd name="connsiteY35" fmla="*/ 10695514 h 10695515"/>
              <a:gd name="connsiteX36" fmla="*/ 4072751 w 4123786"/>
              <a:gd name="connsiteY36" fmla="*/ 10695514 h 10695515"/>
              <a:gd name="connsiteX37" fmla="*/ 4072751 w 4123786"/>
              <a:gd name="connsiteY37" fmla="*/ 10695515 h 10695515"/>
              <a:gd name="connsiteX38" fmla="*/ 3145747 w 4123786"/>
              <a:gd name="connsiteY38" fmla="*/ 10695515 h 10695515"/>
              <a:gd name="connsiteX39" fmla="*/ 2810340 w 4123786"/>
              <a:gd name="connsiteY39" fmla="*/ 10695515 h 10695515"/>
              <a:gd name="connsiteX40" fmla="*/ 68003 w 4123786"/>
              <a:gd name="connsiteY40" fmla="*/ 10695515 h 10695515"/>
              <a:gd name="connsiteX41" fmla="*/ 30530 w 4123786"/>
              <a:gd name="connsiteY41" fmla="*/ 10659953 h 10695515"/>
              <a:gd name="connsiteX42" fmla="*/ 30530 w 4123786"/>
              <a:gd name="connsiteY42" fmla="*/ 9043781 h 10695515"/>
              <a:gd name="connsiteX43" fmla="*/ 19986 w 4123786"/>
              <a:gd name="connsiteY43" fmla="*/ 8991028 h 10695515"/>
              <a:gd name="connsiteX44" fmla="*/ 30530 w 4123786"/>
              <a:gd name="connsiteY44" fmla="*/ 8936768 h 10695515"/>
              <a:gd name="connsiteX45" fmla="*/ 30530 w 4123786"/>
              <a:gd name="connsiteY45" fmla="*/ 8213677 h 10695515"/>
              <a:gd name="connsiteX46" fmla="*/ 30530 w 4123786"/>
              <a:gd name="connsiteY46" fmla="*/ 8117697 h 10695515"/>
              <a:gd name="connsiteX47" fmla="*/ 19292 w 4123786"/>
              <a:gd name="connsiteY47" fmla="*/ 8064088 h 10695515"/>
              <a:gd name="connsiteX48" fmla="*/ 6414 w 4123786"/>
              <a:gd name="connsiteY48" fmla="*/ 8009276 h 10695515"/>
              <a:gd name="connsiteX49" fmla="*/ 862 w 4123786"/>
              <a:gd name="connsiteY49" fmla="*/ 7956458 h 10695515"/>
              <a:gd name="connsiteX0" fmla="*/ 0 w 4123786"/>
              <a:gd name="connsiteY0" fmla="*/ 7915797 h 10695515"/>
              <a:gd name="connsiteX1" fmla="*/ 7600 w 4123786"/>
              <a:gd name="connsiteY1" fmla="*/ 7873197 h 10695515"/>
              <a:gd name="connsiteX2" fmla="*/ 4439 w 4123786"/>
              <a:gd name="connsiteY2" fmla="*/ 7844441 h 10695515"/>
              <a:gd name="connsiteX3" fmla="*/ 12582 w 4123786"/>
              <a:gd name="connsiteY3" fmla="*/ 7790887 h 10695515"/>
              <a:gd name="connsiteX4" fmla="*/ 20085 w 4123786"/>
              <a:gd name="connsiteY4" fmla="*/ 7712540 h 10695515"/>
              <a:gd name="connsiteX5" fmla="*/ 28081 w 4123786"/>
              <a:gd name="connsiteY5" fmla="*/ 7658609 h 10695515"/>
              <a:gd name="connsiteX6" fmla="*/ 30530 w 4123786"/>
              <a:gd name="connsiteY6" fmla="*/ 7648210 h 10695515"/>
              <a:gd name="connsiteX7" fmla="*/ 30530 w 4123786"/>
              <a:gd name="connsiteY7" fmla="*/ 7295316 h 10695515"/>
              <a:gd name="connsiteX8" fmla="*/ 27793 w 4123786"/>
              <a:gd name="connsiteY8" fmla="*/ 7269284 h 10695515"/>
              <a:gd name="connsiteX9" fmla="*/ 30530 w 4123786"/>
              <a:gd name="connsiteY9" fmla="*/ 7181458 h 10695515"/>
              <a:gd name="connsiteX10" fmla="*/ 26802 w 4123786"/>
              <a:gd name="connsiteY10" fmla="*/ 7168704 h 10695515"/>
              <a:gd name="connsiteX11" fmla="*/ 30530 w 4123786"/>
              <a:gd name="connsiteY11" fmla="*/ 7082840 h 10695515"/>
              <a:gd name="connsiteX12" fmla="*/ 27363 w 4123786"/>
              <a:gd name="connsiteY12" fmla="*/ 6988764 h 10695515"/>
              <a:gd name="connsiteX13" fmla="*/ 18853 w 4123786"/>
              <a:gd name="connsiteY13" fmla="*/ 6981739 h 10695515"/>
              <a:gd name="connsiteX14" fmla="*/ 18106 w 4123786"/>
              <a:gd name="connsiteY14" fmla="*/ 6961107 h 10695515"/>
              <a:gd name="connsiteX15" fmla="*/ 18269 w 4123786"/>
              <a:gd name="connsiteY15" fmla="*/ 6928626 h 10695515"/>
              <a:gd name="connsiteX16" fmla="*/ 27200 w 4123786"/>
              <a:gd name="connsiteY16" fmla="*/ 6855869 h 10695515"/>
              <a:gd name="connsiteX17" fmla="*/ 21919 w 4123786"/>
              <a:gd name="connsiteY17" fmla="*/ 40543 h 10695515"/>
              <a:gd name="connsiteX18" fmla="*/ 47162 w 4123786"/>
              <a:gd name="connsiteY18" fmla="*/ 4670 h 10695515"/>
              <a:gd name="connsiteX19" fmla="*/ 68017 w 4123786"/>
              <a:gd name="connsiteY19" fmla="*/ 37 h 10695515"/>
              <a:gd name="connsiteX20" fmla="*/ 447590 w 4123786"/>
              <a:gd name="connsiteY20" fmla="*/ 32 h 10695515"/>
              <a:gd name="connsiteX21" fmla="*/ 486033 w 4123786"/>
              <a:gd name="connsiteY21" fmla="*/ 31 h 10695515"/>
              <a:gd name="connsiteX22" fmla="*/ 486094 w 4123786"/>
              <a:gd name="connsiteY22" fmla="*/ 0 h 10695515"/>
              <a:gd name="connsiteX23" fmla="*/ 4090259 w 4123786"/>
              <a:gd name="connsiteY23" fmla="*/ 0 h 10695515"/>
              <a:gd name="connsiteX24" fmla="*/ 4123786 w 4123786"/>
              <a:gd name="connsiteY24" fmla="*/ 33528 h 10695515"/>
              <a:gd name="connsiteX25" fmla="*/ 4123786 w 4123786"/>
              <a:gd name="connsiteY25" fmla="*/ 2779490 h 10695515"/>
              <a:gd name="connsiteX26" fmla="*/ 4123785 w 4123786"/>
              <a:gd name="connsiteY26" fmla="*/ 2779492 h 10695515"/>
              <a:gd name="connsiteX27" fmla="*/ 4123785 w 4123786"/>
              <a:gd name="connsiteY27" fmla="*/ 3099544 h 10695515"/>
              <a:gd name="connsiteX28" fmla="*/ 4123785 w 4123786"/>
              <a:gd name="connsiteY28" fmla="*/ 4850102 h 10695515"/>
              <a:gd name="connsiteX29" fmla="*/ 4123786 w 4123786"/>
              <a:gd name="connsiteY29" fmla="*/ 4850104 h 10695515"/>
              <a:gd name="connsiteX30" fmla="*/ 4123786 w 4123786"/>
              <a:gd name="connsiteY30" fmla="*/ 7596066 h 10695515"/>
              <a:gd name="connsiteX31" fmla="*/ 4123785 w 4123786"/>
              <a:gd name="connsiteY31" fmla="*/ 7596068 h 10695515"/>
              <a:gd name="connsiteX32" fmla="*/ 4123785 w 4123786"/>
              <a:gd name="connsiteY32" fmla="*/ 7916119 h 10695515"/>
              <a:gd name="connsiteX33" fmla="*/ 4123785 w 4123786"/>
              <a:gd name="connsiteY33" fmla="*/ 10239915 h 10695515"/>
              <a:gd name="connsiteX34" fmla="*/ 4123785 w 4123786"/>
              <a:gd name="connsiteY34" fmla="*/ 10662081 h 10695515"/>
              <a:gd name="connsiteX35" fmla="*/ 4090258 w 4123786"/>
              <a:gd name="connsiteY35" fmla="*/ 10695514 h 10695515"/>
              <a:gd name="connsiteX36" fmla="*/ 4072751 w 4123786"/>
              <a:gd name="connsiteY36" fmla="*/ 10695514 h 10695515"/>
              <a:gd name="connsiteX37" fmla="*/ 4072751 w 4123786"/>
              <a:gd name="connsiteY37" fmla="*/ 10695515 h 10695515"/>
              <a:gd name="connsiteX38" fmla="*/ 3145747 w 4123786"/>
              <a:gd name="connsiteY38" fmla="*/ 10695515 h 10695515"/>
              <a:gd name="connsiteX39" fmla="*/ 68003 w 4123786"/>
              <a:gd name="connsiteY39" fmla="*/ 10695515 h 10695515"/>
              <a:gd name="connsiteX40" fmla="*/ 30530 w 4123786"/>
              <a:gd name="connsiteY40" fmla="*/ 10659953 h 10695515"/>
              <a:gd name="connsiteX41" fmla="*/ 30530 w 4123786"/>
              <a:gd name="connsiteY41" fmla="*/ 9043781 h 10695515"/>
              <a:gd name="connsiteX42" fmla="*/ 19986 w 4123786"/>
              <a:gd name="connsiteY42" fmla="*/ 8991028 h 10695515"/>
              <a:gd name="connsiteX43" fmla="*/ 30530 w 4123786"/>
              <a:gd name="connsiteY43" fmla="*/ 8936768 h 10695515"/>
              <a:gd name="connsiteX44" fmla="*/ 30530 w 4123786"/>
              <a:gd name="connsiteY44" fmla="*/ 8213677 h 10695515"/>
              <a:gd name="connsiteX45" fmla="*/ 30530 w 4123786"/>
              <a:gd name="connsiteY45" fmla="*/ 8117697 h 10695515"/>
              <a:gd name="connsiteX46" fmla="*/ 19292 w 4123786"/>
              <a:gd name="connsiteY46" fmla="*/ 8064088 h 10695515"/>
              <a:gd name="connsiteX47" fmla="*/ 6414 w 4123786"/>
              <a:gd name="connsiteY47" fmla="*/ 8009276 h 10695515"/>
              <a:gd name="connsiteX48" fmla="*/ 862 w 4123786"/>
              <a:gd name="connsiteY48" fmla="*/ 7956458 h 10695515"/>
              <a:gd name="connsiteX49" fmla="*/ 0 w 4123786"/>
              <a:gd name="connsiteY49" fmla="*/ 7915797 h 10695515"/>
              <a:gd name="connsiteX0" fmla="*/ 0 w 4123786"/>
              <a:gd name="connsiteY0" fmla="*/ 7915797 h 10695515"/>
              <a:gd name="connsiteX1" fmla="*/ 7600 w 4123786"/>
              <a:gd name="connsiteY1" fmla="*/ 7873197 h 10695515"/>
              <a:gd name="connsiteX2" fmla="*/ 4439 w 4123786"/>
              <a:gd name="connsiteY2" fmla="*/ 7844441 h 10695515"/>
              <a:gd name="connsiteX3" fmla="*/ 12582 w 4123786"/>
              <a:gd name="connsiteY3" fmla="*/ 7790887 h 10695515"/>
              <a:gd name="connsiteX4" fmla="*/ 20085 w 4123786"/>
              <a:gd name="connsiteY4" fmla="*/ 7712540 h 10695515"/>
              <a:gd name="connsiteX5" fmla="*/ 28081 w 4123786"/>
              <a:gd name="connsiteY5" fmla="*/ 7658609 h 10695515"/>
              <a:gd name="connsiteX6" fmla="*/ 30530 w 4123786"/>
              <a:gd name="connsiteY6" fmla="*/ 7648210 h 10695515"/>
              <a:gd name="connsiteX7" fmla="*/ 30530 w 4123786"/>
              <a:gd name="connsiteY7" fmla="*/ 7295316 h 10695515"/>
              <a:gd name="connsiteX8" fmla="*/ 27793 w 4123786"/>
              <a:gd name="connsiteY8" fmla="*/ 7269284 h 10695515"/>
              <a:gd name="connsiteX9" fmla="*/ 30530 w 4123786"/>
              <a:gd name="connsiteY9" fmla="*/ 7181458 h 10695515"/>
              <a:gd name="connsiteX10" fmla="*/ 26802 w 4123786"/>
              <a:gd name="connsiteY10" fmla="*/ 7168704 h 10695515"/>
              <a:gd name="connsiteX11" fmla="*/ 30530 w 4123786"/>
              <a:gd name="connsiteY11" fmla="*/ 7082840 h 10695515"/>
              <a:gd name="connsiteX12" fmla="*/ 27363 w 4123786"/>
              <a:gd name="connsiteY12" fmla="*/ 6988764 h 10695515"/>
              <a:gd name="connsiteX13" fmla="*/ 18853 w 4123786"/>
              <a:gd name="connsiteY13" fmla="*/ 6981739 h 10695515"/>
              <a:gd name="connsiteX14" fmla="*/ 18106 w 4123786"/>
              <a:gd name="connsiteY14" fmla="*/ 6961107 h 10695515"/>
              <a:gd name="connsiteX15" fmla="*/ 18269 w 4123786"/>
              <a:gd name="connsiteY15" fmla="*/ 6928626 h 10695515"/>
              <a:gd name="connsiteX16" fmla="*/ 27200 w 4123786"/>
              <a:gd name="connsiteY16" fmla="*/ 6855869 h 10695515"/>
              <a:gd name="connsiteX17" fmla="*/ 21919 w 4123786"/>
              <a:gd name="connsiteY17" fmla="*/ 40543 h 10695515"/>
              <a:gd name="connsiteX18" fmla="*/ 47162 w 4123786"/>
              <a:gd name="connsiteY18" fmla="*/ 4670 h 10695515"/>
              <a:gd name="connsiteX19" fmla="*/ 68017 w 4123786"/>
              <a:gd name="connsiteY19" fmla="*/ 37 h 10695515"/>
              <a:gd name="connsiteX20" fmla="*/ 447590 w 4123786"/>
              <a:gd name="connsiteY20" fmla="*/ 32 h 10695515"/>
              <a:gd name="connsiteX21" fmla="*/ 486033 w 4123786"/>
              <a:gd name="connsiteY21" fmla="*/ 31 h 10695515"/>
              <a:gd name="connsiteX22" fmla="*/ 486094 w 4123786"/>
              <a:gd name="connsiteY22" fmla="*/ 0 h 10695515"/>
              <a:gd name="connsiteX23" fmla="*/ 4090259 w 4123786"/>
              <a:gd name="connsiteY23" fmla="*/ 0 h 10695515"/>
              <a:gd name="connsiteX24" fmla="*/ 4123786 w 4123786"/>
              <a:gd name="connsiteY24" fmla="*/ 33528 h 10695515"/>
              <a:gd name="connsiteX25" fmla="*/ 4123786 w 4123786"/>
              <a:gd name="connsiteY25" fmla="*/ 2779490 h 10695515"/>
              <a:gd name="connsiteX26" fmla="*/ 4123785 w 4123786"/>
              <a:gd name="connsiteY26" fmla="*/ 2779492 h 10695515"/>
              <a:gd name="connsiteX27" fmla="*/ 4123785 w 4123786"/>
              <a:gd name="connsiteY27" fmla="*/ 3099544 h 10695515"/>
              <a:gd name="connsiteX28" fmla="*/ 4123785 w 4123786"/>
              <a:gd name="connsiteY28" fmla="*/ 4850102 h 10695515"/>
              <a:gd name="connsiteX29" fmla="*/ 4123786 w 4123786"/>
              <a:gd name="connsiteY29" fmla="*/ 4850104 h 10695515"/>
              <a:gd name="connsiteX30" fmla="*/ 4123786 w 4123786"/>
              <a:gd name="connsiteY30" fmla="*/ 7596066 h 10695515"/>
              <a:gd name="connsiteX31" fmla="*/ 4123785 w 4123786"/>
              <a:gd name="connsiteY31" fmla="*/ 7916119 h 10695515"/>
              <a:gd name="connsiteX32" fmla="*/ 4123785 w 4123786"/>
              <a:gd name="connsiteY32" fmla="*/ 10239915 h 10695515"/>
              <a:gd name="connsiteX33" fmla="*/ 4123785 w 4123786"/>
              <a:gd name="connsiteY33" fmla="*/ 10662081 h 10695515"/>
              <a:gd name="connsiteX34" fmla="*/ 4090258 w 4123786"/>
              <a:gd name="connsiteY34" fmla="*/ 10695514 h 10695515"/>
              <a:gd name="connsiteX35" fmla="*/ 4072751 w 4123786"/>
              <a:gd name="connsiteY35" fmla="*/ 10695514 h 10695515"/>
              <a:gd name="connsiteX36" fmla="*/ 4072751 w 4123786"/>
              <a:gd name="connsiteY36" fmla="*/ 10695515 h 10695515"/>
              <a:gd name="connsiteX37" fmla="*/ 3145747 w 4123786"/>
              <a:gd name="connsiteY37" fmla="*/ 10695515 h 10695515"/>
              <a:gd name="connsiteX38" fmla="*/ 68003 w 4123786"/>
              <a:gd name="connsiteY38" fmla="*/ 10695515 h 10695515"/>
              <a:gd name="connsiteX39" fmla="*/ 30530 w 4123786"/>
              <a:gd name="connsiteY39" fmla="*/ 10659953 h 10695515"/>
              <a:gd name="connsiteX40" fmla="*/ 30530 w 4123786"/>
              <a:gd name="connsiteY40" fmla="*/ 9043781 h 10695515"/>
              <a:gd name="connsiteX41" fmla="*/ 19986 w 4123786"/>
              <a:gd name="connsiteY41" fmla="*/ 8991028 h 10695515"/>
              <a:gd name="connsiteX42" fmla="*/ 30530 w 4123786"/>
              <a:gd name="connsiteY42" fmla="*/ 8936768 h 10695515"/>
              <a:gd name="connsiteX43" fmla="*/ 30530 w 4123786"/>
              <a:gd name="connsiteY43" fmla="*/ 8213677 h 10695515"/>
              <a:gd name="connsiteX44" fmla="*/ 30530 w 4123786"/>
              <a:gd name="connsiteY44" fmla="*/ 8117697 h 10695515"/>
              <a:gd name="connsiteX45" fmla="*/ 19292 w 4123786"/>
              <a:gd name="connsiteY45" fmla="*/ 8064088 h 10695515"/>
              <a:gd name="connsiteX46" fmla="*/ 6414 w 4123786"/>
              <a:gd name="connsiteY46" fmla="*/ 8009276 h 10695515"/>
              <a:gd name="connsiteX47" fmla="*/ 862 w 4123786"/>
              <a:gd name="connsiteY47" fmla="*/ 7956458 h 10695515"/>
              <a:gd name="connsiteX48" fmla="*/ 0 w 4123786"/>
              <a:gd name="connsiteY48" fmla="*/ 7915797 h 10695515"/>
              <a:gd name="connsiteX0" fmla="*/ 0 w 4123786"/>
              <a:gd name="connsiteY0" fmla="*/ 7915797 h 10695515"/>
              <a:gd name="connsiteX1" fmla="*/ 7600 w 4123786"/>
              <a:gd name="connsiteY1" fmla="*/ 7873197 h 10695515"/>
              <a:gd name="connsiteX2" fmla="*/ 4439 w 4123786"/>
              <a:gd name="connsiteY2" fmla="*/ 7844441 h 10695515"/>
              <a:gd name="connsiteX3" fmla="*/ 12582 w 4123786"/>
              <a:gd name="connsiteY3" fmla="*/ 7790887 h 10695515"/>
              <a:gd name="connsiteX4" fmla="*/ 20085 w 4123786"/>
              <a:gd name="connsiteY4" fmla="*/ 7712540 h 10695515"/>
              <a:gd name="connsiteX5" fmla="*/ 28081 w 4123786"/>
              <a:gd name="connsiteY5" fmla="*/ 7658609 h 10695515"/>
              <a:gd name="connsiteX6" fmla="*/ 30530 w 4123786"/>
              <a:gd name="connsiteY6" fmla="*/ 7648210 h 10695515"/>
              <a:gd name="connsiteX7" fmla="*/ 30530 w 4123786"/>
              <a:gd name="connsiteY7" fmla="*/ 7295316 h 10695515"/>
              <a:gd name="connsiteX8" fmla="*/ 27793 w 4123786"/>
              <a:gd name="connsiteY8" fmla="*/ 7269284 h 10695515"/>
              <a:gd name="connsiteX9" fmla="*/ 30530 w 4123786"/>
              <a:gd name="connsiteY9" fmla="*/ 7181458 h 10695515"/>
              <a:gd name="connsiteX10" fmla="*/ 26802 w 4123786"/>
              <a:gd name="connsiteY10" fmla="*/ 7168704 h 10695515"/>
              <a:gd name="connsiteX11" fmla="*/ 30530 w 4123786"/>
              <a:gd name="connsiteY11" fmla="*/ 7082840 h 10695515"/>
              <a:gd name="connsiteX12" fmla="*/ 27363 w 4123786"/>
              <a:gd name="connsiteY12" fmla="*/ 6988764 h 10695515"/>
              <a:gd name="connsiteX13" fmla="*/ 18853 w 4123786"/>
              <a:gd name="connsiteY13" fmla="*/ 6981739 h 10695515"/>
              <a:gd name="connsiteX14" fmla="*/ 18106 w 4123786"/>
              <a:gd name="connsiteY14" fmla="*/ 6961107 h 10695515"/>
              <a:gd name="connsiteX15" fmla="*/ 18269 w 4123786"/>
              <a:gd name="connsiteY15" fmla="*/ 6928626 h 10695515"/>
              <a:gd name="connsiteX16" fmla="*/ 27200 w 4123786"/>
              <a:gd name="connsiteY16" fmla="*/ 6855869 h 10695515"/>
              <a:gd name="connsiteX17" fmla="*/ 21919 w 4123786"/>
              <a:gd name="connsiteY17" fmla="*/ 40543 h 10695515"/>
              <a:gd name="connsiteX18" fmla="*/ 47162 w 4123786"/>
              <a:gd name="connsiteY18" fmla="*/ 4670 h 10695515"/>
              <a:gd name="connsiteX19" fmla="*/ 68017 w 4123786"/>
              <a:gd name="connsiteY19" fmla="*/ 37 h 10695515"/>
              <a:gd name="connsiteX20" fmla="*/ 447590 w 4123786"/>
              <a:gd name="connsiteY20" fmla="*/ 32 h 10695515"/>
              <a:gd name="connsiteX21" fmla="*/ 486033 w 4123786"/>
              <a:gd name="connsiteY21" fmla="*/ 31 h 10695515"/>
              <a:gd name="connsiteX22" fmla="*/ 486094 w 4123786"/>
              <a:gd name="connsiteY22" fmla="*/ 0 h 10695515"/>
              <a:gd name="connsiteX23" fmla="*/ 4090259 w 4123786"/>
              <a:gd name="connsiteY23" fmla="*/ 0 h 10695515"/>
              <a:gd name="connsiteX24" fmla="*/ 4123786 w 4123786"/>
              <a:gd name="connsiteY24" fmla="*/ 33528 h 10695515"/>
              <a:gd name="connsiteX25" fmla="*/ 4123786 w 4123786"/>
              <a:gd name="connsiteY25" fmla="*/ 2779490 h 10695515"/>
              <a:gd name="connsiteX26" fmla="*/ 4123785 w 4123786"/>
              <a:gd name="connsiteY26" fmla="*/ 2779492 h 10695515"/>
              <a:gd name="connsiteX27" fmla="*/ 4123785 w 4123786"/>
              <a:gd name="connsiteY27" fmla="*/ 3099544 h 10695515"/>
              <a:gd name="connsiteX28" fmla="*/ 4123785 w 4123786"/>
              <a:gd name="connsiteY28" fmla="*/ 4850102 h 10695515"/>
              <a:gd name="connsiteX29" fmla="*/ 4123786 w 4123786"/>
              <a:gd name="connsiteY29" fmla="*/ 4850104 h 10695515"/>
              <a:gd name="connsiteX30" fmla="*/ 4123785 w 4123786"/>
              <a:gd name="connsiteY30" fmla="*/ 7916119 h 10695515"/>
              <a:gd name="connsiteX31" fmla="*/ 4123785 w 4123786"/>
              <a:gd name="connsiteY31" fmla="*/ 10239915 h 10695515"/>
              <a:gd name="connsiteX32" fmla="*/ 4123785 w 4123786"/>
              <a:gd name="connsiteY32" fmla="*/ 10662081 h 10695515"/>
              <a:gd name="connsiteX33" fmla="*/ 4090258 w 4123786"/>
              <a:gd name="connsiteY33" fmla="*/ 10695514 h 10695515"/>
              <a:gd name="connsiteX34" fmla="*/ 4072751 w 4123786"/>
              <a:gd name="connsiteY34" fmla="*/ 10695514 h 10695515"/>
              <a:gd name="connsiteX35" fmla="*/ 4072751 w 4123786"/>
              <a:gd name="connsiteY35" fmla="*/ 10695515 h 10695515"/>
              <a:gd name="connsiteX36" fmla="*/ 3145747 w 4123786"/>
              <a:gd name="connsiteY36" fmla="*/ 10695515 h 10695515"/>
              <a:gd name="connsiteX37" fmla="*/ 68003 w 4123786"/>
              <a:gd name="connsiteY37" fmla="*/ 10695515 h 10695515"/>
              <a:gd name="connsiteX38" fmla="*/ 30530 w 4123786"/>
              <a:gd name="connsiteY38" fmla="*/ 10659953 h 10695515"/>
              <a:gd name="connsiteX39" fmla="*/ 30530 w 4123786"/>
              <a:gd name="connsiteY39" fmla="*/ 9043781 h 10695515"/>
              <a:gd name="connsiteX40" fmla="*/ 19986 w 4123786"/>
              <a:gd name="connsiteY40" fmla="*/ 8991028 h 10695515"/>
              <a:gd name="connsiteX41" fmla="*/ 30530 w 4123786"/>
              <a:gd name="connsiteY41" fmla="*/ 8936768 h 10695515"/>
              <a:gd name="connsiteX42" fmla="*/ 30530 w 4123786"/>
              <a:gd name="connsiteY42" fmla="*/ 8213677 h 10695515"/>
              <a:gd name="connsiteX43" fmla="*/ 30530 w 4123786"/>
              <a:gd name="connsiteY43" fmla="*/ 8117697 h 10695515"/>
              <a:gd name="connsiteX44" fmla="*/ 19292 w 4123786"/>
              <a:gd name="connsiteY44" fmla="*/ 8064088 h 10695515"/>
              <a:gd name="connsiteX45" fmla="*/ 6414 w 4123786"/>
              <a:gd name="connsiteY45" fmla="*/ 8009276 h 10695515"/>
              <a:gd name="connsiteX46" fmla="*/ 862 w 4123786"/>
              <a:gd name="connsiteY46" fmla="*/ 7956458 h 10695515"/>
              <a:gd name="connsiteX47" fmla="*/ 0 w 4123786"/>
              <a:gd name="connsiteY47" fmla="*/ 7915797 h 10695515"/>
              <a:gd name="connsiteX0" fmla="*/ 0 w 4123786"/>
              <a:gd name="connsiteY0" fmla="*/ 7915797 h 10695515"/>
              <a:gd name="connsiteX1" fmla="*/ 7600 w 4123786"/>
              <a:gd name="connsiteY1" fmla="*/ 7873197 h 10695515"/>
              <a:gd name="connsiteX2" fmla="*/ 4439 w 4123786"/>
              <a:gd name="connsiteY2" fmla="*/ 7844441 h 10695515"/>
              <a:gd name="connsiteX3" fmla="*/ 12582 w 4123786"/>
              <a:gd name="connsiteY3" fmla="*/ 7790887 h 10695515"/>
              <a:gd name="connsiteX4" fmla="*/ 20085 w 4123786"/>
              <a:gd name="connsiteY4" fmla="*/ 7712540 h 10695515"/>
              <a:gd name="connsiteX5" fmla="*/ 28081 w 4123786"/>
              <a:gd name="connsiteY5" fmla="*/ 7658609 h 10695515"/>
              <a:gd name="connsiteX6" fmla="*/ 30530 w 4123786"/>
              <a:gd name="connsiteY6" fmla="*/ 7648210 h 10695515"/>
              <a:gd name="connsiteX7" fmla="*/ 30530 w 4123786"/>
              <a:gd name="connsiteY7" fmla="*/ 7295316 h 10695515"/>
              <a:gd name="connsiteX8" fmla="*/ 27793 w 4123786"/>
              <a:gd name="connsiteY8" fmla="*/ 7269284 h 10695515"/>
              <a:gd name="connsiteX9" fmla="*/ 30530 w 4123786"/>
              <a:gd name="connsiteY9" fmla="*/ 7181458 h 10695515"/>
              <a:gd name="connsiteX10" fmla="*/ 26802 w 4123786"/>
              <a:gd name="connsiteY10" fmla="*/ 7168704 h 10695515"/>
              <a:gd name="connsiteX11" fmla="*/ 30530 w 4123786"/>
              <a:gd name="connsiteY11" fmla="*/ 7082840 h 10695515"/>
              <a:gd name="connsiteX12" fmla="*/ 27363 w 4123786"/>
              <a:gd name="connsiteY12" fmla="*/ 6988764 h 10695515"/>
              <a:gd name="connsiteX13" fmla="*/ 18853 w 4123786"/>
              <a:gd name="connsiteY13" fmla="*/ 6981739 h 10695515"/>
              <a:gd name="connsiteX14" fmla="*/ 18106 w 4123786"/>
              <a:gd name="connsiteY14" fmla="*/ 6961107 h 10695515"/>
              <a:gd name="connsiteX15" fmla="*/ 18269 w 4123786"/>
              <a:gd name="connsiteY15" fmla="*/ 6928626 h 10695515"/>
              <a:gd name="connsiteX16" fmla="*/ 27200 w 4123786"/>
              <a:gd name="connsiteY16" fmla="*/ 6855869 h 10695515"/>
              <a:gd name="connsiteX17" fmla="*/ 21919 w 4123786"/>
              <a:gd name="connsiteY17" fmla="*/ 40543 h 10695515"/>
              <a:gd name="connsiteX18" fmla="*/ 47162 w 4123786"/>
              <a:gd name="connsiteY18" fmla="*/ 4670 h 10695515"/>
              <a:gd name="connsiteX19" fmla="*/ 68017 w 4123786"/>
              <a:gd name="connsiteY19" fmla="*/ 37 h 10695515"/>
              <a:gd name="connsiteX20" fmla="*/ 447590 w 4123786"/>
              <a:gd name="connsiteY20" fmla="*/ 32 h 10695515"/>
              <a:gd name="connsiteX21" fmla="*/ 486033 w 4123786"/>
              <a:gd name="connsiteY21" fmla="*/ 31 h 10695515"/>
              <a:gd name="connsiteX22" fmla="*/ 486094 w 4123786"/>
              <a:gd name="connsiteY22" fmla="*/ 0 h 10695515"/>
              <a:gd name="connsiteX23" fmla="*/ 4090259 w 4123786"/>
              <a:gd name="connsiteY23" fmla="*/ 0 h 10695515"/>
              <a:gd name="connsiteX24" fmla="*/ 4123786 w 4123786"/>
              <a:gd name="connsiteY24" fmla="*/ 33528 h 10695515"/>
              <a:gd name="connsiteX25" fmla="*/ 4123786 w 4123786"/>
              <a:gd name="connsiteY25" fmla="*/ 2779490 h 10695515"/>
              <a:gd name="connsiteX26" fmla="*/ 4123785 w 4123786"/>
              <a:gd name="connsiteY26" fmla="*/ 2779492 h 10695515"/>
              <a:gd name="connsiteX27" fmla="*/ 4123785 w 4123786"/>
              <a:gd name="connsiteY27" fmla="*/ 3099544 h 10695515"/>
              <a:gd name="connsiteX28" fmla="*/ 4123785 w 4123786"/>
              <a:gd name="connsiteY28" fmla="*/ 4850102 h 10695515"/>
              <a:gd name="connsiteX29" fmla="*/ 4123786 w 4123786"/>
              <a:gd name="connsiteY29" fmla="*/ 4850104 h 10695515"/>
              <a:gd name="connsiteX30" fmla="*/ 4123785 w 4123786"/>
              <a:gd name="connsiteY30" fmla="*/ 10239915 h 10695515"/>
              <a:gd name="connsiteX31" fmla="*/ 4123785 w 4123786"/>
              <a:gd name="connsiteY31" fmla="*/ 10662081 h 10695515"/>
              <a:gd name="connsiteX32" fmla="*/ 4090258 w 4123786"/>
              <a:gd name="connsiteY32" fmla="*/ 10695514 h 10695515"/>
              <a:gd name="connsiteX33" fmla="*/ 4072751 w 4123786"/>
              <a:gd name="connsiteY33" fmla="*/ 10695514 h 10695515"/>
              <a:gd name="connsiteX34" fmla="*/ 4072751 w 4123786"/>
              <a:gd name="connsiteY34" fmla="*/ 10695515 h 10695515"/>
              <a:gd name="connsiteX35" fmla="*/ 3145747 w 4123786"/>
              <a:gd name="connsiteY35" fmla="*/ 10695515 h 10695515"/>
              <a:gd name="connsiteX36" fmla="*/ 68003 w 4123786"/>
              <a:gd name="connsiteY36" fmla="*/ 10695515 h 10695515"/>
              <a:gd name="connsiteX37" fmla="*/ 30530 w 4123786"/>
              <a:gd name="connsiteY37" fmla="*/ 10659953 h 10695515"/>
              <a:gd name="connsiteX38" fmla="*/ 30530 w 4123786"/>
              <a:gd name="connsiteY38" fmla="*/ 9043781 h 10695515"/>
              <a:gd name="connsiteX39" fmla="*/ 19986 w 4123786"/>
              <a:gd name="connsiteY39" fmla="*/ 8991028 h 10695515"/>
              <a:gd name="connsiteX40" fmla="*/ 30530 w 4123786"/>
              <a:gd name="connsiteY40" fmla="*/ 8936768 h 10695515"/>
              <a:gd name="connsiteX41" fmla="*/ 30530 w 4123786"/>
              <a:gd name="connsiteY41" fmla="*/ 8213677 h 10695515"/>
              <a:gd name="connsiteX42" fmla="*/ 30530 w 4123786"/>
              <a:gd name="connsiteY42" fmla="*/ 8117697 h 10695515"/>
              <a:gd name="connsiteX43" fmla="*/ 19292 w 4123786"/>
              <a:gd name="connsiteY43" fmla="*/ 8064088 h 10695515"/>
              <a:gd name="connsiteX44" fmla="*/ 6414 w 4123786"/>
              <a:gd name="connsiteY44" fmla="*/ 8009276 h 10695515"/>
              <a:gd name="connsiteX45" fmla="*/ 862 w 4123786"/>
              <a:gd name="connsiteY45" fmla="*/ 7956458 h 10695515"/>
              <a:gd name="connsiteX46" fmla="*/ 0 w 4123786"/>
              <a:gd name="connsiteY46" fmla="*/ 7915797 h 10695515"/>
              <a:gd name="connsiteX0" fmla="*/ 0 w 4123786"/>
              <a:gd name="connsiteY0" fmla="*/ 7915797 h 10695515"/>
              <a:gd name="connsiteX1" fmla="*/ 7600 w 4123786"/>
              <a:gd name="connsiteY1" fmla="*/ 7873197 h 10695515"/>
              <a:gd name="connsiteX2" fmla="*/ 4439 w 4123786"/>
              <a:gd name="connsiteY2" fmla="*/ 7844441 h 10695515"/>
              <a:gd name="connsiteX3" fmla="*/ 12582 w 4123786"/>
              <a:gd name="connsiteY3" fmla="*/ 7790887 h 10695515"/>
              <a:gd name="connsiteX4" fmla="*/ 20085 w 4123786"/>
              <a:gd name="connsiteY4" fmla="*/ 7712540 h 10695515"/>
              <a:gd name="connsiteX5" fmla="*/ 28081 w 4123786"/>
              <a:gd name="connsiteY5" fmla="*/ 7658609 h 10695515"/>
              <a:gd name="connsiteX6" fmla="*/ 30530 w 4123786"/>
              <a:gd name="connsiteY6" fmla="*/ 7648210 h 10695515"/>
              <a:gd name="connsiteX7" fmla="*/ 30530 w 4123786"/>
              <a:gd name="connsiteY7" fmla="*/ 7295316 h 10695515"/>
              <a:gd name="connsiteX8" fmla="*/ 27793 w 4123786"/>
              <a:gd name="connsiteY8" fmla="*/ 7269284 h 10695515"/>
              <a:gd name="connsiteX9" fmla="*/ 30530 w 4123786"/>
              <a:gd name="connsiteY9" fmla="*/ 7181458 h 10695515"/>
              <a:gd name="connsiteX10" fmla="*/ 26802 w 4123786"/>
              <a:gd name="connsiteY10" fmla="*/ 7168704 h 10695515"/>
              <a:gd name="connsiteX11" fmla="*/ 30530 w 4123786"/>
              <a:gd name="connsiteY11" fmla="*/ 7082840 h 10695515"/>
              <a:gd name="connsiteX12" fmla="*/ 27363 w 4123786"/>
              <a:gd name="connsiteY12" fmla="*/ 6988764 h 10695515"/>
              <a:gd name="connsiteX13" fmla="*/ 18853 w 4123786"/>
              <a:gd name="connsiteY13" fmla="*/ 6981739 h 10695515"/>
              <a:gd name="connsiteX14" fmla="*/ 18106 w 4123786"/>
              <a:gd name="connsiteY14" fmla="*/ 6961107 h 10695515"/>
              <a:gd name="connsiteX15" fmla="*/ 18269 w 4123786"/>
              <a:gd name="connsiteY15" fmla="*/ 6928626 h 10695515"/>
              <a:gd name="connsiteX16" fmla="*/ 27200 w 4123786"/>
              <a:gd name="connsiteY16" fmla="*/ 6855869 h 10695515"/>
              <a:gd name="connsiteX17" fmla="*/ 21919 w 4123786"/>
              <a:gd name="connsiteY17" fmla="*/ 40543 h 10695515"/>
              <a:gd name="connsiteX18" fmla="*/ 47162 w 4123786"/>
              <a:gd name="connsiteY18" fmla="*/ 4670 h 10695515"/>
              <a:gd name="connsiteX19" fmla="*/ 68017 w 4123786"/>
              <a:gd name="connsiteY19" fmla="*/ 37 h 10695515"/>
              <a:gd name="connsiteX20" fmla="*/ 447590 w 4123786"/>
              <a:gd name="connsiteY20" fmla="*/ 32 h 10695515"/>
              <a:gd name="connsiteX21" fmla="*/ 486033 w 4123786"/>
              <a:gd name="connsiteY21" fmla="*/ 31 h 10695515"/>
              <a:gd name="connsiteX22" fmla="*/ 486094 w 4123786"/>
              <a:gd name="connsiteY22" fmla="*/ 0 h 10695515"/>
              <a:gd name="connsiteX23" fmla="*/ 4090259 w 4123786"/>
              <a:gd name="connsiteY23" fmla="*/ 0 h 10695515"/>
              <a:gd name="connsiteX24" fmla="*/ 4123786 w 4123786"/>
              <a:gd name="connsiteY24" fmla="*/ 33528 h 10695515"/>
              <a:gd name="connsiteX25" fmla="*/ 4123786 w 4123786"/>
              <a:gd name="connsiteY25" fmla="*/ 2779490 h 10695515"/>
              <a:gd name="connsiteX26" fmla="*/ 4123785 w 4123786"/>
              <a:gd name="connsiteY26" fmla="*/ 2779492 h 10695515"/>
              <a:gd name="connsiteX27" fmla="*/ 4123785 w 4123786"/>
              <a:gd name="connsiteY27" fmla="*/ 3099544 h 10695515"/>
              <a:gd name="connsiteX28" fmla="*/ 4123785 w 4123786"/>
              <a:gd name="connsiteY28" fmla="*/ 4850102 h 10695515"/>
              <a:gd name="connsiteX29" fmla="*/ 4123785 w 4123786"/>
              <a:gd name="connsiteY29" fmla="*/ 10239915 h 10695515"/>
              <a:gd name="connsiteX30" fmla="*/ 4123785 w 4123786"/>
              <a:gd name="connsiteY30" fmla="*/ 10662081 h 10695515"/>
              <a:gd name="connsiteX31" fmla="*/ 4090258 w 4123786"/>
              <a:gd name="connsiteY31" fmla="*/ 10695514 h 10695515"/>
              <a:gd name="connsiteX32" fmla="*/ 4072751 w 4123786"/>
              <a:gd name="connsiteY32" fmla="*/ 10695514 h 10695515"/>
              <a:gd name="connsiteX33" fmla="*/ 4072751 w 4123786"/>
              <a:gd name="connsiteY33" fmla="*/ 10695515 h 10695515"/>
              <a:gd name="connsiteX34" fmla="*/ 3145747 w 4123786"/>
              <a:gd name="connsiteY34" fmla="*/ 10695515 h 10695515"/>
              <a:gd name="connsiteX35" fmla="*/ 68003 w 4123786"/>
              <a:gd name="connsiteY35" fmla="*/ 10695515 h 10695515"/>
              <a:gd name="connsiteX36" fmla="*/ 30530 w 4123786"/>
              <a:gd name="connsiteY36" fmla="*/ 10659953 h 10695515"/>
              <a:gd name="connsiteX37" fmla="*/ 30530 w 4123786"/>
              <a:gd name="connsiteY37" fmla="*/ 9043781 h 10695515"/>
              <a:gd name="connsiteX38" fmla="*/ 19986 w 4123786"/>
              <a:gd name="connsiteY38" fmla="*/ 8991028 h 10695515"/>
              <a:gd name="connsiteX39" fmla="*/ 30530 w 4123786"/>
              <a:gd name="connsiteY39" fmla="*/ 8936768 h 10695515"/>
              <a:gd name="connsiteX40" fmla="*/ 30530 w 4123786"/>
              <a:gd name="connsiteY40" fmla="*/ 8213677 h 10695515"/>
              <a:gd name="connsiteX41" fmla="*/ 30530 w 4123786"/>
              <a:gd name="connsiteY41" fmla="*/ 8117697 h 10695515"/>
              <a:gd name="connsiteX42" fmla="*/ 19292 w 4123786"/>
              <a:gd name="connsiteY42" fmla="*/ 8064088 h 10695515"/>
              <a:gd name="connsiteX43" fmla="*/ 6414 w 4123786"/>
              <a:gd name="connsiteY43" fmla="*/ 8009276 h 10695515"/>
              <a:gd name="connsiteX44" fmla="*/ 862 w 4123786"/>
              <a:gd name="connsiteY44" fmla="*/ 7956458 h 10695515"/>
              <a:gd name="connsiteX45" fmla="*/ 0 w 4123786"/>
              <a:gd name="connsiteY45" fmla="*/ 7915797 h 10695515"/>
              <a:gd name="connsiteX0" fmla="*/ 0 w 4123786"/>
              <a:gd name="connsiteY0" fmla="*/ 7915797 h 10695515"/>
              <a:gd name="connsiteX1" fmla="*/ 7600 w 4123786"/>
              <a:gd name="connsiteY1" fmla="*/ 7873197 h 10695515"/>
              <a:gd name="connsiteX2" fmla="*/ 4439 w 4123786"/>
              <a:gd name="connsiteY2" fmla="*/ 7844441 h 10695515"/>
              <a:gd name="connsiteX3" fmla="*/ 12582 w 4123786"/>
              <a:gd name="connsiteY3" fmla="*/ 7790887 h 10695515"/>
              <a:gd name="connsiteX4" fmla="*/ 20085 w 4123786"/>
              <a:gd name="connsiteY4" fmla="*/ 7712540 h 10695515"/>
              <a:gd name="connsiteX5" fmla="*/ 28081 w 4123786"/>
              <a:gd name="connsiteY5" fmla="*/ 7658609 h 10695515"/>
              <a:gd name="connsiteX6" fmla="*/ 30530 w 4123786"/>
              <a:gd name="connsiteY6" fmla="*/ 7648210 h 10695515"/>
              <a:gd name="connsiteX7" fmla="*/ 30530 w 4123786"/>
              <a:gd name="connsiteY7" fmla="*/ 7295316 h 10695515"/>
              <a:gd name="connsiteX8" fmla="*/ 27793 w 4123786"/>
              <a:gd name="connsiteY8" fmla="*/ 7269284 h 10695515"/>
              <a:gd name="connsiteX9" fmla="*/ 30530 w 4123786"/>
              <a:gd name="connsiteY9" fmla="*/ 7181458 h 10695515"/>
              <a:gd name="connsiteX10" fmla="*/ 26802 w 4123786"/>
              <a:gd name="connsiteY10" fmla="*/ 7168704 h 10695515"/>
              <a:gd name="connsiteX11" fmla="*/ 30530 w 4123786"/>
              <a:gd name="connsiteY11" fmla="*/ 7082840 h 10695515"/>
              <a:gd name="connsiteX12" fmla="*/ 27363 w 4123786"/>
              <a:gd name="connsiteY12" fmla="*/ 6988764 h 10695515"/>
              <a:gd name="connsiteX13" fmla="*/ 18853 w 4123786"/>
              <a:gd name="connsiteY13" fmla="*/ 6981739 h 10695515"/>
              <a:gd name="connsiteX14" fmla="*/ 18106 w 4123786"/>
              <a:gd name="connsiteY14" fmla="*/ 6961107 h 10695515"/>
              <a:gd name="connsiteX15" fmla="*/ 18269 w 4123786"/>
              <a:gd name="connsiteY15" fmla="*/ 6928626 h 10695515"/>
              <a:gd name="connsiteX16" fmla="*/ 27200 w 4123786"/>
              <a:gd name="connsiteY16" fmla="*/ 6855869 h 10695515"/>
              <a:gd name="connsiteX17" fmla="*/ 21919 w 4123786"/>
              <a:gd name="connsiteY17" fmla="*/ 40543 h 10695515"/>
              <a:gd name="connsiteX18" fmla="*/ 47162 w 4123786"/>
              <a:gd name="connsiteY18" fmla="*/ 4670 h 10695515"/>
              <a:gd name="connsiteX19" fmla="*/ 68017 w 4123786"/>
              <a:gd name="connsiteY19" fmla="*/ 37 h 10695515"/>
              <a:gd name="connsiteX20" fmla="*/ 447590 w 4123786"/>
              <a:gd name="connsiteY20" fmla="*/ 32 h 10695515"/>
              <a:gd name="connsiteX21" fmla="*/ 486033 w 4123786"/>
              <a:gd name="connsiteY21" fmla="*/ 31 h 10695515"/>
              <a:gd name="connsiteX22" fmla="*/ 486094 w 4123786"/>
              <a:gd name="connsiteY22" fmla="*/ 0 h 10695515"/>
              <a:gd name="connsiteX23" fmla="*/ 4090259 w 4123786"/>
              <a:gd name="connsiteY23" fmla="*/ 0 h 10695515"/>
              <a:gd name="connsiteX24" fmla="*/ 4123786 w 4123786"/>
              <a:gd name="connsiteY24" fmla="*/ 33528 h 10695515"/>
              <a:gd name="connsiteX25" fmla="*/ 4123786 w 4123786"/>
              <a:gd name="connsiteY25" fmla="*/ 2779490 h 10695515"/>
              <a:gd name="connsiteX26" fmla="*/ 4123785 w 4123786"/>
              <a:gd name="connsiteY26" fmla="*/ 2779492 h 10695515"/>
              <a:gd name="connsiteX27" fmla="*/ 4123785 w 4123786"/>
              <a:gd name="connsiteY27" fmla="*/ 3099544 h 10695515"/>
              <a:gd name="connsiteX28" fmla="*/ 4123785 w 4123786"/>
              <a:gd name="connsiteY28" fmla="*/ 4850102 h 10695515"/>
              <a:gd name="connsiteX29" fmla="*/ 4123785 w 4123786"/>
              <a:gd name="connsiteY29" fmla="*/ 10239915 h 10695515"/>
              <a:gd name="connsiteX30" fmla="*/ 4123785 w 4123786"/>
              <a:gd name="connsiteY30" fmla="*/ 10662081 h 10695515"/>
              <a:gd name="connsiteX31" fmla="*/ 4090258 w 4123786"/>
              <a:gd name="connsiteY31" fmla="*/ 10695514 h 10695515"/>
              <a:gd name="connsiteX32" fmla="*/ 4072751 w 4123786"/>
              <a:gd name="connsiteY32" fmla="*/ 10695514 h 10695515"/>
              <a:gd name="connsiteX33" fmla="*/ 4072751 w 4123786"/>
              <a:gd name="connsiteY33" fmla="*/ 10695515 h 10695515"/>
              <a:gd name="connsiteX34" fmla="*/ 68003 w 4123786"/>
              <a:gd name="connsiteY34" fmla="*/ 10695515 h 10695515"/>
              <a:gd name="connsiteX35" fmla="*/ 30530 w 4123786"/>
              <a:gd name="connsiteY35" fmla="*/ 10659953 h 10695515"/>
              <a:gd name="connsiteX36" fmla="*/ 30530 w 4123786"/>
              <a:gd name="connsiteY36" fmla="*/ 9043781 h 10695515"/>
              <a:gd name="connsiteX37" fmla="*/ 19986 w 4123786"/>
              <a:gd name="connsiteY37" fmla="*/ 8991028 h 10695515"/>
              <a:gd name="connsiteX38" fmla="*/ 30530 w 4123786"/>
              <a:gd name="connsiteY38" fmla="*/ 8936768 h 10695515"/>
              <a:gd name="connsiteX39" fmla="*/ 30530 w 4123786"/>
              <a:gd name="connsiteY39" fmla="*/ 8213677 h 10695515"/>
              <a:gd name="connsiteX40" fmla="*/ 30530 w 4123786"/>
              <a:gd name="connsiteY40" fmla="*/ 8117697 h 10695515"/>
              <a:gd name="connsiteX41" fmla="*/ 19292 w 4123786"/>
              <a:gd name="connsiteY41" fmla="*/ 8064088 h 10695515"/>
              <a:gd name="connsiteX42" fmla="*/ 6414 w 4123786"/>
              <a:gd name="connsiteY42" fmla="*/ 8009276 h 10695515"/>
              <a:gd name="connsiteX43" fmla="*/ 862 w 4123786"/>
              <a:gd name="connsiteY43" fmla="*/ 7956458 h 10695515"/>
              <a:gd name="connsiteX44" fmla="*/ 0 w 4123786"/>
              <a:gd name="connsiteY44" fmla="*/ 7915797 h 10695515"/>
              <a:gd name="connsiteX0" fmla="*/ 0 w 4123786"/>
              <a:gd name="connsiteY0" fmla="*/ 7915797 h 10695515"/>
              <a:gd name="connsiteX1" fmla="*/ 7600 w 4123786"/>
              <a:gd name="connsiteY1" fmla="*/ 7873197 h 10695515"/>
              <a:gd name="connsiteX2" fmla="*/ 4439 w 4123786"/>
              <a:gd name="connsiteY2" fmla="*/ 7844441 h 10695515"/>
              <a:gd name="connsiteX3" fmla="*/ 12582 w 4123786"/>
              <a:gd name="connsiteY3" fmla="*/ 7790887 h 10695515"/>
              <a:gd name="connsiteX4" fmla="*/ 20085 w 4123786"/>
              <a:gd name="connsiteY4" fmla="*/ 7712540 h 10695515"/>
              <a:gd name="connsiteX5" fmla="*/ 28081 w 4123786"/>
              <a:gd name="connsiteY5" fmla="*/ 7658609 h 10695515"/>
              <a:gd name="connsiteX6" fmla="*/ 30530 w 4123786"/>
              <a:gd name="connsiteY6" fmla="*/ 7648210 h 10695515"/>
              <a:gd name="connsiteX7" fmla="*/ 30530 w 4123786"/>
              <a:gd name="connsiteY7" fmla="*/ 7295316 h 10695515"/>
              <a:gd name="connsiteX8" fmla="*/ 27793 w 4123786"/>
              <a:gd name="connsiteY8" fmla="*/ 7269284 h 10695515"/>
              <a:gd name="connsiteX9" fmla="*/ 30530 w 4123786"/>
              <a:gd name="connsiteY9" fmla="*/ 7181458 h 10695515"/>
              <a:gd name="connsiteX10" fmla="*/ 26802 w 4123786"/>
              <a:gd name="connsiteY10" fmla="*/ 7168704 h 10695515"/>
              <a:gd name="connsiteX11" fmla="*/ 30530 w 4123786"/>
              <a:gd name="connsiteY11" fmla="*/ 7082840 h 10695515"/>
              <a:gd name="connsiteX12" fmla="*/ 27363 w 4123786"/>
              <a:gd name="connsiteY12" fmla="*/ 6988764 h 10695515"/>
              <a:gd name="connsiteX13" fmla="*/ 18853 w 4123786"/>
              <a:gd name="connsiteY13" fmla="*/ 6981739 h 10695515"/>
              <a:gd name="connsiteX14" fmla="*/ 18106 w 4123786"/>
              <a:gd name="connsiteY14" fmla="*/ 6961107 h 10695515"/>
              <a:gd name="connsiteX15" fmla="*/ 18269 w 4123786"/>
              <a:gd name="connsiteY15" fmla="*/ 6928626 h 10695515"/>
              <a:gd name="connsiteX16" fmla="*/ 27200 w 4123786"/>
              <a:gd name="connsiteY16" fmla="*/ 6855869 h 10695515"/>
              <a:gd name="connsiteX17" fmla="*/ 21919 w 4123786"/>
              <a:gd name="connsiteY17" fmla="*/ 40543 h 10695515"/>
              <a:gd name="connsiteX18" fmla="*/ 47162 w 4123786"/>
              <a:gd name="connsiteY18" fmla="*/ 4670 h 10695515"/>
              <a:gd name="connsiteX19" fmla="*/ 68017 w 4123786"/>
              <a:gd name="connsiteY19" fmla="*/ 37 h 10695515"/>
              <a:gd name="connsiteX20" fmla="*/ 447590 w 4123786"/>
              <a:gd name="connsiteY20" fmla="*/ 32 h 10695515"/>
              <a:gd name="connsiteX21" fmla="*/ 486033 w 4123786"/>
              <a:gd name="connsiteY21" fmla="*/ 31 h 10695515"/>
              <a:gd name="connsiteX22" fmla="*/ 486094 w 4123786"/>
              <a:gd name="connsiteY22" fmla="*/ 0 h 10695515"/>
              <a:gd name="connsiteX23" fmla="*/ 4090259 w 4123786"/>
              <a:gd name="connsiteY23" fmla="*/ 0 h 10695515"/>
              <a:gd name="connsiteX24" fmla="*/ 4123786 w 4123786"/>
              <a:gd name="connsiteY24" fmla="*/ 33528 h 10695515"/>
              <a:gd name="connsiteX25" fmla="*/ 4123786 w 4123786"/>
              <a:gd name="connsiteY25" fmla="*/ 2779490 h 10695515"/>
              <a:gd name="connsiteX26" fmla="*/ 4123785 w 4123786"/>
              <a:gd name="connsiteY26" fmla="*/ 2779492 h 10695515"/>
              <a:gd name="connsiteX27" fmla="*/ 4123785 w 4123786"/>
              <a:gd name="connsiteY27" fmla="*/ 3099544 h 10695515"/>
              <a:gd name="connsiteX28" fmla="*/ 4123785 w 4123786"/>
              <a:gd name="connsiteY28" fmla="*/ 4850102 h 10695515"/>
              <a:gd name="connsiteX29" fmla="*/ 4123785 w 4123786"/>
              <a:gd name="connsiteY29" fmla="*/ 10662081 h 10695515"/>
              <a:gd name="connsiteX30" fmla="*/ 4090258 w 4123786"/>
              <a:gd name="connsiteY30" fmla="*/ 10695514 h 10695515"/>
              <a:gd name="connsiteX31" fmla="*/ 4072751 w 4123786"/>
              <a:gd name="connsiteY31" fmla="*/ 10695514 h 10695515"/>
              <a:gd name="connsiteX32" fmla="*/ 4072751 w 4123786"/>
              <a:gd name="connsiteY32" fmla="*/ 10695515 h 10695515"/>
              <a:gd name="connsiteX33" fmla="*/ 68003 w 4123786"/>
              <a:gd name="connsiteY33" fmla="*/ 10695515 h 10695515"/>
              <a:gd name="connsiteX34" fmla="*/ 30530 w 4123786"/>
              <a:gd name="connsiteY34" fmla="*/ 10659953 h 10695515"/>
              <a:gd name="connsiteX35" fmla="*/ 30530 w 4123786"/>
              <a:gd name="connsiteY35" fmla="*/ 9043781 h 10695515"/>
              <a:gd name="connsiteX36" fmla="*/ 19986 w 4123786"/>
              <a:gd name="connsiteY36" fmla="*/ 8991028 h 10695515"/>
              <a:gd name="connsiteX37" fmla="*/ 30530 w 4123786"/>
              <a:gd name="connsiteY37" fmla="*/ 8936768 h 10695515"/>
              <a:gd name="connsiteX38" fmla="*/ 30530 w 4123786"/>
              <a:gd name="connsiteY38" fmla="*/ 8213677 h 10695515"/>
              <a:gd name="connsiteX39" fmla="*/ 30530 w 4123786"/>
              <a:gd name="connsiteY39" fmla="*/ 8117697 h 10695515"/>
              <a:gd name="connsiteX40" fmla="*/ 19292 w 4123786"/>
              <a:gd name="connsiteY40" fmla="*/ 8064088 h 10695515"/>
              <a:gd name="connsiteX41" fmla="*/ 6414 w 4123786"/>
              <a:gd name="connsiteY41" fmla="*/ 8009276 h 10695515"/>
              <a:gd name="connsiteX42" fmla="*/ 862 w 4123786"/>
              <a:gd name="connsiteY42" fmla="*/ 7956458 h 10695515"/>
              <a:gd name="connsiteX43" fmla="*/ 0 w 4123786"/>
              <a:gd name="connsiteY43" fmla="*/ 7915797 h 10695515"/>
              <a:gd name="connsiteX0" fmla="*/ 0 w 4123786"/>
              <a:gd name="connsiteY0" fmla="*/ 7915797 h 10695515"/>
              <a:gd name="connsiteX1" fmla="*/ 7600 w 4123786"/>
              <a:gd name="connsiteY1" fmla="*/ 7873197 h 10695515"/>
              <a:gd name="connsiteX2" fmla="*/ 4439 w 4123786"/>
              <a:gd name="connsiteY2" fmla="*/ 7844441 h 10695515"/>
              <a:gd name="connsiteX3" fmla="*/ 12582 w 4123786"/>
              <a:gd name="connsiteY3" fmla="*/ 7790887 h 10695515"/>
              <a:gd name="connsiteX4" fmla="*/ 20085 w 4123786"/>
              <a:gd name="connsiteY4" fmla="*/ 7712540 h 10695515"/>
              <a:gd name="connsiteX5" fmla="*/ 28081 w 4123786"/>
              <a:gd name="connsiteY5" fmla="*/ 7658609 h 10695515"/>
              <a:gd name="connsiteX6" fmla="*/ 30530 w 4123786"/>
              <a:gd name="connsiteY6" fmla="*/ 7648210 h 10695515"/>
              <a:gd name="connsiteX7" fmla="*/ 30530 w 4123786"/>
              <a:gd name="connsiteY7" fmla="*/ 7295316 h 10695515"/>
              <a:gd name="connsiteX8" fmla="*/ 27793 w 4123786"/>
              <a:gd name="connsiteY8" fmla="*/ 7269284 h 10695515"/>
              <a:gd name="connsiteX9" fmla="*/ 30530 w 4123786"/>
              <a:gd name="connsiteY9" fmla="*/ 7181458 h 10695515"/>
              <a:gd name="connsiteX10" fmla="*/ 26802 w 4123786"/>
              <a:gd name="connsiteY10" fmla="*/ 7168704 h 10695515"/>
              <a:gd name="connsiteX11" fmla="*/ 30530 w 4123786"/>
              <a:gd name="connsiteY11" fmla="*/ 7082840 h 10695515"/>
              <a:gd name="connsiteX12" fmla="*/ 27363 w 4123786"/>
              <a:gd name="connsiteY12" fmla="*/ 6988764 h 10695515"/>
              <a:gd name="connsiteX13" fmla="*/ 18853 w 4123786"/>
              <a:gd name="connsiteY13" fmla="*/ 6981739 h 10695515"/>
              <a:gd name="connsiteX14" fmla="*/ 18106 w 4123786"/>
              <a:gd name="connsiteY14" fmla="*/ 6961107 h 10695515"/>
              <a:gd name="connsiteX15" fmla="*/ 18269 w 4123786"/>
              <a:gd name="connsiteY15" fmla="*/ 6928626 h 10695515"/>
              <a:gd name="connsiteX16" fmla="*/ 27200 w 4123786"/>
              <a:gd name="connsiteY16" fmla="*/ 6855869 h 10695515"/>
              <a:gd name="connsiteX17" fmla="*/ 21919 w 4123786"/>
              <a:gd name="connsiteY17" fmla="*/ 40543 h 10695515"/>
              <a:gd name="connsiteX18" fmla="*/ 47162 w 4123786"/>
              <a:gd name="connsiteY18" fmla="*/ 4670 h 10695515"/>
              <a:gd name="connsiteX19" fmla="*/ 68017 w 4123786"/>
              <a:gd name="connsiteY19" fmla="*/ 37 h 10695515"/>
              <a:gd name="connsiteX20" fmla="*/ 447590 w 4123786"/>
              <a:gd name="connsiteY20" fmla="*/ 32 h 10695515"/>
              <a:gd name="connsiteX21" fmla="*/ 486033 w 4123786"/>
              <a:gd name="connsiteY21" fmla="*/ 31 h 10695515"/>
              <a:gd name="connsiteX22" fmla="*/ 4090259 w 4123786"/>
              <a:gd name="connsiteY22" fmla="*/ 0 h 10695515"/>
              <a:gd name="connsiteX23" fmla="*/ 4123786 w 4123786"/>
              <a:gd name="connsiteY23" fmla="*/ 33528 h 10695515"/>
              <a:gd name="connsiteX24" fmla="*/ 4123786 w 4123786"/>
              <a:gd name="connsiteY24" fmla="*/ 2779490 h 10695515"/>
              <a:gd name="connsiteX25" fmla="*/ 4123785 w 4123786"/>
              <a:gd name="connsiteY25" fmla="*/ 2779492 h 10695515"/>
              <a:gd name="connsiteX26" fmla="*/ 4123785 w 4123786"/>
              <a:gd name="connsiteY26" fmla="*/ 3099544 h 10695515"/>
              <a:gd name="connsiteX27" fmla="*/ 4123785 w 4123786"/>
              <a:gd name="connsiteY27" fmla="*/ 4850102 h 10695515"/>
              <a:gd name="connsiteX28" fmla="*/ 4123785 w 4123786"/>
              <a:gd name="connsiteY28" fmla="*/ 10662081 h 10695515"/>
              <a:gd name="connsiteX29" fmla="*/ 4090258 w 4123786"/>
              <a:gd name="connsiteY29" fmla="*/ 10695514 h 10695515"/>
              <a:gd name="connsiteX30" fmla="*/ 4072751 w 4123786"/>
              <a:gd name="connsiteY30" fmla="*/ 10695514 h 10695515"/>
              <a:gd name="connsiteX31" fmla="*/ 4072751 w 4123786"/>
              <a:gd name="connsiteY31" fmla="*/ 10695515 h 10695515"/>
              <a:gd name="connsiteX32" fmla="*/ 68003 w 4123786"/>
              <a:gd name="connsiteY32" fmla="*/ 10695515 h 10695515"/>
              <a:gd name="connsiteX33" fmla="*/ 30530 w 4123786"/>
              <a:gd name="connsiteY33" fmla="*/ 10659953 h 10695515"/>
              <a:gd name="connsiteX34" fmla="*/ 30530 w 4123786"/>
              <a:gd name="connsiteY34" fmla="*/ 9043781 h 10695515"/>
              <a:gd name="connsiteX35" fmla="*/ 19986 w 4123786"/>
              <a:gd name="connsiteY35" fmla="*/ 8991028 h 10695515"/>
              <a:gd name="connsiteX36" fmla="*/ 30530 w 4123786"/>
              <a:gd name="connsiteY36" fmla="*/ 8936768 h 10695515"/>
              <a:gd name="connsiteX37" fmla="*/ 30530 w 4123786"/>
              <a:gd name="connsiteY37" fmla="*/ 8213677 h 10695515"/>
              <a:gd name="connsiteX38" fmla="*/ 30530 w 4123786"/>
              <a:gd name="connsiteY38" fmla="*/ 8117697 h 10695515"/>
              <a:gd name="connsiteX39" fmla="*/ 19292 w 4123786"/>
              <a:gd name="connsiteY39" fmla="*/ 8064088 h 10695515"/>
              <a:gd name="connsiteX40" fmla="*/ 6414 w 4123786"/>
              <a:gd name="connsiteY40" fmla="*/ 8009276 h 10695515"/>
              <a:gd name="connsiteX41" fmla="*/ 862 w 4123786"/>
              <a:gd name="connsiteY41" fmla="*/ 7956458 h 10695515"/>
              <a:gd name="connsiteX42" fmla="*/ 0 w 4123786"/>
              <a:gd name="connsiteY42" fmla="*/ 7915797 h 10695515"/>
              <a:gd name="connsiteX0" fmla="*/ 0 w 4123786"/>
              <a:gd name="connsiteY0" fmla="*/ 7915797 h 10695515"/>
              <a:gd name="connsiteX1" fmla="*/ 7600 w 4123786"/>
              <a:gd name="connsiteY1" fmla="*/ 7873197 h 10695515"/>
              <a:gd name="connsiteX2" fmla="*/ 4439 w 4123786"/>
              <a:gd name="connsiteY2" fmla="*/ 7844441 h 10695515"/>
              <a:gd name="connsiteX3" fmla="*/ 12582 w 4123786"/>
              <a:gd name="connsiteY3" fmla="*/ 7790887 h 10695515"/>
              <a:gd name="connsiteX4" fmla="*/ 20085 w 4123786"/>
              <a:gd name="connsiteY4" fmla="*/ 7712540 h 10695515"/>
              <a:gd name="connsiteX5" fmla="*/ 28081 w 4123786"/>
              <a:gd name="connsiteY5" fmla="*/ 7658609 h 10695515"/>
              <a:gd name="connsiteX6" fmla="*/ 30530 w 4123786"/>
              <a:gd name="connsiteY6" fmla="*/ 7648210 h 10695515"/>
              <a:gd name="connsiteX7" fmla="*/ 30530 w 4123786"/>
              <a:gd name="connsiteY7" fmla="*/ 7295316 h 10695515"/>
              <a:gd name="connsiteX8" fmla="*/ 27793 w 4123786"/>
              <a:gd name="connsiteY8" fmla="*/ 7269284 h 10695515"/>
              <a:gd name="connsiteX9" fmla="*/ 30530 w 4123786"/>
              <a:gd name="connsiteY9" fmla="*/ 7181458 h 10695515"/>
              <a:gd name="connsiteX10" fmla="*/ 26802 w 4123786"/>
              <a:gd name="connsiteY10" fmla="*/ 7168704 h 10695515"/>
              <a:gd name="connsiteX11" fmla="*/ 30530 w 4123786"/>
              <a:gd name="connsiteY11" fmla="*/ 7082840 h 10695515"/>
              <a:gd name="connsiteX12" fmla="*/ 27363 w 4123786"/>
              <a:gd name="connsiteY12" fmla="*/ 6988764 h 10695515"/>
              <a:gd name="connsiteX13" fmla="*/ 18853 w 4123786"/>
              <a:gd name="connsiteY13" fmla="*/ 6981739 h 10695515"/>
              <a:gd name="connsiteX14" fmla="*/ 18106 w 4123786"/>
              <a:gd name="connsiteY14" fmla="*/ 6961107 h 10695515"/>
              <a:gd name="connsiteX15" fmla="*/ 18269 w 4123786"/>
              <a:gd name="connsiteY15" fmla="*/ 6928626 h 10695515"/>
              <a:gd name="connsiteX16" fmla="*/ 27200 w 4123786"/>
              <a:gd name="connsiteY16" fmla="*/ 6855869 h 10695515"/>
              <a:gd name="connsiteX17" fmla="*/ 21919 w 4123786"/>
              <a:gd name="connsiteY17" fmla="*/ 40543 h 10695515"/>
              <a:gd name="connsiteX18" fmla="*/ 47162 w 4123786"/>
              <a:gd name="connsiteY18" fmla="*/ 4670 h 10695515"/>
              <a:gd name="connsiteX19" fmla="*/ 68017 w 4123786"/>
              <a:gd name="connsiteY19" fmla="*/ 37 h 10695515"/>
              <a:gd name="connsiteX20" fmla="*/ 447590 w 4123786"/>
              <a:gd name="connsiteY20" fmla="*/ 32 h 10695515"/>
              <a:gd name="connsiteX21" fmla="*/ 4090259 w 4123786"/>
              <a:gd name="connsiteY21" fmla="*/ 0 h 10695515"/>
              <a:gd name="connsiteX22" fmla="*/ 4123786 w 4123786"/>
              <a:gd name="connsiteY22" fmla="*/ 33528 h 10695515"/>
              <a:gd name="connsiteX23" fmla="*/ 4123786 w 4123786"/>
              <a:gd name="connsiteY23" fmla="*/ 2779490 h 10695515"/>
              <a:gd name="connsiteX24" fmla="*/ 4123785 w 4123786"/>
              <a:gd name="connsiteY24" fmla="*/ 2779492 h 10695515"/>
              <a:gd name="connsiteX25" fmla="*/ 4123785 w 4123786"/>
              <a:gd name="connsiteY25" fmla="*/ 3099544 h 10695515"/>
              <a:gd name="connsiteX26" fmla="*/ 4123785 w 4123786"/>
              <a:gd name="connsiteY26" fmla="*/ 4850102 h 10695515"/>
              <a:gd name="connsiteX27" fmla="*/ 4123785 w 4123786"/>
              <a:gd name="connsiteY27" fmla="*/ 10662081 h 10695515"/>
              <a:gd name="connsiteX28" fmla="*/ 4090258 w 4123786"/>
              <a:gd name="connsiteY28" fmla="*/ 10695514 h 10695515"/>
              <a:gd name="connsiteX29" fmla="*/ 4072751 w 4123786"/>
              <a:gd name="connsiteY29" fmla="*/ 10695514 h 10695515"/>
              <a:gd name="connsiteX30" fmla="*/ 4072751 w 4123786"/>
              <a:gd name="connsiteY30" fmla="*/ 10695515 h 10695515"/>
              <a:gd name="connsiteX31" fmla="*/ 68003 w 4123786"/>
              <a:gd name="connsiteY31" fmla="*/ 10695515 h 10695515"/>
              <a:gd name="connsiteX32" fmla="*/ 30530 w 4123786"/>
              <a:gd name="connsiteY32" fmla="*/ 10659953 h 10695515"/>
              <a:gd name="connsiteX33" fmla="*/ 30530 w 4123786"/>
              <a:gd name="connsiteY33" fmla="*/ 9043781 h 10695515"/>
              <a:gd name="connsiteX34" fmla="*/ 19986 w 4123786"/>
              <a:gd name="connsiteY34" fmla="*/ 8991028 h 10695515"/>
              <a:gd name="connsiteX35" fmla="*/ 30530 w 4123786"/>
              <a:gd name="connsiteY35" fmla="*/ 8936768 h 10695515"/>
              <a:gd name="connsiteX36" fmla="*/ 30530 w 4123786"/>
              <a:gd name="connsiteY36" fmla="*/ 8213677 h 10695515"/>
              <a:gd name="connsiteX37" fmla="*/ 30530 w 4123786"/>
              <a:gd name="connsiteY37" fmla="*/ 8117697 h 10695515"/>
              <a:gd name="connsiteX38" fmla="*/ 19292 w 4123786"/>
              <a:gd name="connsiteY38" fmla="*/ 8064088 h 10695515"/>
              <a:gd name="connsiteX39" fmla="*/ 6414 w 4123786"/>
              <a:gd name="connsiteY39" fmla="*/ 8009276 h 10695515"/>
              <a:gd name="connsiteX40" fmla="*/ 862 w 4123786"/>
              <a:gd name="connsiteY40" fmla="*/ 7956458 h 10695515"/>
              <a:gd name="connsiteX41" fmla="*/ 0 w 4123786"/>
              <a:gd name="connsiteY41" fmla="*/ 7915797 h 10695515"/>
              <a:gd name="connsiteX0" fmla="*/ 0 w 4123786"/>
              <a:gd name="connsiteY0" fmla="*/ 7915797 h 10695515"/>
              <a:gd name="connsiteX1" fmla="*/ 7600 w 4123786"/>
              <a:gd name="connsiteY1" fmla="*/ 7873197 h 10695515"/>
              <a:gd name="connsiteX2" fmla="*/ 4439 w 4123786"/>
              <a:gd name="connsiteY2" fmla="*/ 7844441 h 10695515"/>
              <a:gd name="connsiteX3" fmla="*/ 12582 w 4123786"/>
              <a:gd name="connsiteY3" fmla="*/ 7790887 h 10695515"/>
              <a:gd name="connsiteX4" fmla="*/ 20085 w 4123786"/>
              <a:gd name="connsiteY4" fmla="*/ 7712540 h 10695515"/>
              <a:gd name="connsiteX5" fmla="*/ 28081 w 4123786"/>
              <a:gd name="connsiteY5" fmla="*/ 7658609 h 10695515"/>
              <a:gd name="connsiteX6" fmla="*/ 30530 w 4123786"/>
              <a:gd name="connsiteY6" fmla="*/ 7648210 h 10695515"/>
              <a:gd name="connsiteX7" fmla="*/ 30530 w 4123786"/>
              <a:gd name="connsiteY7" fmla="*/ 7295316 h 10695515"/>
              <a:gd name="connsiteX8" fmla="*/ 27793 w 4123786"/>
              <a:gd name="connsiteY8" fmla="*/ 7269284 h 10695515"/>
              <a:gd name="connsiteX9" fmla="*/ 30530 w 4123786"/>
              <a:gd name="connsiteY9" fmla="*/ 7181458 h 10695515"/>
              <a:gd name="connsiteX10" fmla="*/ 26802 w 4123786"/>
              <a:gd name="connsiteY10" fmla="*/ 7168704 h 10695515"/>
              <a:gd name="connsiteX11" fmla="*/ 30530 w 4123786"/>
              <a:gd name="connsiteY11" fmla="*/ 7082840 h 10695515"/>
              <a:gd name="connsiteX12" fmla="*/ 27363 w 4123786"/>
              <a:gd name="connsiteY12" fmla="*/ 6988764 h 10695515"/>
              <a:gd name="connsiteX13" fmla="*/ 18853 w 4123786"/>
              <a:gd name="connsiteY13" fmla="*/ 6981739 h 10695515"/>
              <a:gd name="connsiteX14" fmla="*/ 18106 w 4123786"/>
              <a:gd name="connsiteY14" fmla="*/ 6961107 h 10695515"/>
              <a:gd name="connsiteX15" fmla="*/ 18269 w 4123786"/>
              <a:gd name="connsiteY15" fmla="*/ 6928626 h 10695515"/>
              <a:gd name="connsiteX16" fmla="*/ 27200 w 4123786"/>
              <a:gd name="connsiteY16" fmla="*/ 6855869 h 10695515"/>
              <a:gd name="connsiteX17" fmla="*/ 21919 w 4123786"/>
              <a:gd name="connsiteY17" fmla="*/ 40543 h 10695515"/>
              <a:gd name="connsiteX18" fmla="*/ 47162 w 4123786"/>
              <a:gd name="connsiteY18" fmla="*/ 4670 h 10695515"/>
              <a:gd name="connsiteX19" fmla="*/ 68017 w 4123786"/>
              <a:gd name="connsiteY19" fmla="*/ 37 h 10695515"/>
              <a:gd name="connsiteX20" fmla="*/ 4090259 w 4123786"/>
              <a:gd name="connsiteY20" fmla="*/ 0 h 10695515"/>
              <a:gd name="connsiteX21" fmla="*/ 4123786 w 4123786"/>
              <a:gd name="connsiteY21" fmla="*/ 33528 h 10695515"/>
              <a:gd name="connsiteX22" fmla="*/ 4123786 w 4123786"/>
              <a:gd name="connsiteY22" fmla="*/ 2779490 h 10695515"/>
              <a:gd name="connsiteX23" fmla="*/ 4123785 w 4123786"/>
              <a:gd name="connsiteY23" fmla="*/ 2779492 h 10695515"/>
              <a:gd name="connsiteX24" fmla="*/ 4123785 w 4123786"/>
              <a:gd name="connsiteY24" fmla="*/ 3099544 h 10695515"/>
              <a:gd name="connsiteX25" fmla="*/ 4123785 w 4123786"/>
              <a:gd name="connsiteY25" fmla="*/ 4850102 h 10695515"/>
              <a:gd name="connsiteX26" fmla="*/ 4123785 w 4123786"/>
              <a:gd name="connsiteY26" fmla="*/ 10662081 h 10695515"/>
              <a:gd name="connsiteX27" fmla="*/ 4090258 w 4123786"/>
              <a:gd name="connsiteY27" fmla="*/ 10695514 h 10695515"/>
              <a:gd name="connsiteX28" fmla="*/ 4072751 w 4123786"/>
              <a:gd name="connsiteY28" fmla="*/ 10695514 h 10695515"/>
              <a:gd name="connsiteX29" fmla="*/ 4072751 w 4123786"/>
              <a:gd name="connsiteY29" fmla="*/ 10695515 h 10695515"/>
              <a:gd name="connsiteX30" fmla="*/ 68003 w 4123786"/>
              <a:gd name="connsiteY30" fmla="*/ 10695515 h 10695515"/>
              <a:gd name="connsiteX31" fmla="*/ 30530 w 4123786"/>
              <a:gd name="connsiteY31" fmla="*/ 10659953 h 10695515"/>
              <a:gd name="connsiteX32" fmla="*/ 30530 w 4123786"/>
              <a:gd name="connsiteY32" fmla="*/ 9043781 h 10695515"/>
              <a:gd name="connsiteX33" fmla="*/ 19986 w 4123786"/>
              <a:gd name="connsiteY33" fmla="*/ 8991028 h 10695515"/>
              <a:gd name="connsiteX34" fmla="*/ 30530 w 4123786"/>
              <a:gd name="connsiteY34" fmla="*/ 8936768 h 10695515"/>
              <a:gd name="connsiteX35" fmla="*/ 30530 w 4123786"/>
              <a:gd name="connsiteY35" fmla="*/ 8213677 h 10695515"/>
              <a:gd name="connsiteX36" fmla="*/ 30530 w 4123786"/>
              <a:gd name="connsiteY36" fmla="*/ 8117697 h 10695515"/>
              <a:gd name="connsiteX37" fmla="*/ 19292 w 4123786"/>
              <a:gd name="connsiteY37" fmla="*/ 8064088 h 10695515"/>
              <a:gd name="connsiteX38" fmla="*/ 6414 w 4123786"/>
              <a:gd name="connsiteY38" fmla="*/ 8009276 h 10695515"/>
              <a:gd name="connsiteX39" fmla="*/ 862 w 4123786"/>
              <a:gd name="connsiteY39" fmla="*/ 7956458 h 10695515"/>
              <a:gd name="connsiteX40" fmla="*/ 0 w 4123786"/>
              <a:gd name="connsiteY40" fmla="*/ 7915797 h 10695515"/>
              <a:gd name="connsiteX0" fmla="*/ 0 w 4123786"/>
              <a:gd name="connsiteY0" fmla="*/ 7915797 h 10695515"/>
              <a:gd name="connsiteX1" fmla="*/ 7600 w 4123786"/>
              <a:gd name="connsiteY1" fmla="*/ 7873197 h 10695515"/>
              <a:gd name="connsiteX2" fmla="*/ 4439 w 4123786"/>
              <a:gd name="connsiteY2" fmla="*/ 7844441 h 10695515"/>
              <a:gd name="connsiteX3" fmla="*/ 12582 w 4123786"/>
              <a:gd name="connsiteY3" fmla="*/ 7790887 h 10695515"/>
              <a:gd name="connsiteX4" fmla="*/ 20085 w 4123786"/>
              <a:gd name="connsiteY4" fmla="*/ 7712540 h 10695515"/>
              <a:gd name="connsiteX5" fmla="*/ 28081 w 4123786"/>
              <a:gd name="connsiteY5" fmla="*/ 7658609 h 10695515"/>
              <a:gd name="connsiteX6" fmla="*/ 30530 w 4123786"/>
              <a:gd name="connsiteY6" fmla="*/ 7648210 h 10695515"/>
              <a:gd name="connsiteX7" fmla="*/ 30530 w 4123786"/>
              <a:gd name="connsiteY7" fmla="*/ 7295316 h 10695515"/>
              <a:gd name="connsiteX8" fmla="*/ 27793 w 4123786"/>
              <a:gd name="connsiteY8" fmla="*/ 7269284 h 10695515"/>
              <a:gd name="connsiteX9" fmla="*/ 30530 w 4123786"/>
              <a:gd name="connsiteY9" fmla="*/ 7181458 h 10695515"/>
              <a:gd name="connsiteX10" fmla="*/ 26802 w 4123786"/>
              <a:gd name="connsiteY10" fmla="*/ 7168704 h 10695515"/>
              <a:gd name="connsiteX11" fmla="*/ 30530 w 4123786"/>
              <a:gd name="connsiteY11" fmla="*/ 7082840 h 10695515"/>
              <a:gd name="connsiteX12" fmla="*/ 27363 w 4123786"/>
              <a:gd name="connsiteY12" fmla="*/ 6988764 h 10695515"/>
              <a:gd name="connsiteX13" fmla="*/ 18853 w 4123786"/>
              <a:gd name="connsiteY13" fmla="*/ 6981739 h 10695515"/>
              <a:gd name="connsiteX14" fmla="*/ 18106 w 4123786"/>
              <a:gd name="connsiteY14" fmla="*/ 6961107 h 10695515"/>
              <a:gd name="connsiteX15" fmla="*/ 18269 w 4123786"/>
              <a:gd name="connsiteY15" fmla="*/ 6928626 h 10695515"/>
              <a:gd name="connsiteX16" fmla="*/ 27200 w 4123786"/>
              <a:gd name="connsiteY16" fmla="*/ 6855869 h 10695515"/>
              <a:gd name="connsiteX17" fmla="*/ 21919 w 4123786"/>
              <a:gd name="connsiteY17" fmla="*/ 40543 h 10695515"/>
              <a:gd name="connsiteX18" fmla="*/ 47162 w 4123786"/>
              <a:gd name="connsiteY18" fmla="*/ 4670 h 10695515"/>
              <a:gd name="connsiteX19" fmla="*/ 68017 w 4123786"/>
              <a:gd name="connsiteY19" fmla="*/ 37 h 10695515"/>
              <a:gd name="connsiteX20" fmla="*/ 4090259 w 4123786"/>
              <a:gd name="connsiteY20" fmla="*/ 0 h 10695515"/>
              <a:gd name="connsiteX21" fmla="*/ 4123786 w 4123786"/>
              <a:gd name="connsiteY21" fmla="*/ 33528 h 10695515"/>
              <a:gd name="connsiteX22" fmla="*/ 4123786 w 4123786"/>
              <a:gd name="connsiteY22" fmla="*/ 2779490 h 10695515"/>
              <a:gd name="connsiteX23" fmla="*/ 4123785 w 4123786"/>
              <a:gd name="connsiteY23" fmla="*/ 3099544 h 10695515"/>
              <a:gd name="connsiteX24" fmla="*/ 4123785 w 4123786"/>
              <a:gd name="connsiteY24" fmla="*/ 4850102 h 10695515"/>
              <a:gd name="connsiteX25" fmla="*/ 4123785 w 4123786"/>
              <a:gd name="connsiteY25" fmla="*/ 10662081 h 10695515"/>
              <a:gd name="connsiteX26" fmla="*/ 4090258 w 4123786"/>
              <a:gd name="connsiteY26" fmla="*/ 10695514 h 10695515"/>
              <a:gd name="connsiteX27" fmla="*/ 4072751 w 4123786"/>
              <a:gd name="connsiteY27" fmla="*/ 10695514 h 10695515"/>
              <a:gd name="connsiteX28" fmla="*/ 4072751 w 4123786"/>
              <a:gd name="connsiteY28" fmla="*/ 10695515 h 10695515"/>
              <a:gd name="connsiteX29" fmla="*/ 68003 w 4123786"/>
              <a:gd name="connsiteY29" fmla="*/ 10695515 h 10695515"/>
              <a:gd name="connsiteX30" fmla="*/ 30530 w 4123786"/>
              <a:gd name="connsiteY30" fmla="*/ 10659953 h 10695515"/>
              <a:gd name="connsiteX31" fmla="*/ 30530 w 4123786"/>
              <a:gd name="connsiteY31" fmla="*/ 9043781 h 10695515"/>
              <a:gd name="connsiteX32" fmla="*/ 19986 w 4123786"/>
              <a:gd name="connsiteY32" fmla="*/ 8991028 h 10695515"/>
              <a:gd name="connsiteX33" fmla="*/ 30530 w 4123786"/>
              <a:gd name="connsiteY33" fmla="*/ 8936768 h 10695515"/>
              <a:gd name="connsiteX34" fmla="*/ 30530 w 4123786"/>
              <a:gd name="connsiteY34" fmla="*/ 8213677 h 10695515"/>
              <a:gd name="connsiteX35" fmla="*/ 30530 w 4123786"/>
              <a:gd name="connsiteY35" fmla="*/ 8117697 h 10695515"/>
              <a:gd name="connsiteX36" fmla="*/ 19292 w 4123786"/>
              <a:gd name="connsiteY36" fmla="*/ 8064088 h 10695515"/>
              <a:gd name="connsiteX37" fmla="*/ 6414 w 4123786"/>
              <a:gd name="connsiteY37" fmla="*/ 8009276 h 10695515"/>
              <a:gd name="connsiteX38" fmla="*/ 862 w 4123786"/>
              <a:gd name="connsiteY38" fmla="*/ 7956458 h 10695515"/>
              <a:gd name="connsiteX39" fmla="*/ 0 w 4123786"/>
              <a:gd name="connsiteY39" fmla="*/ 7915797 h 10695515"/>
              <a:gd name="connsiteX0" fmla="*/ 0 w 4123786"/>
              <a:gd name="connsiteY0" fmla="*/ 7915797 h 10695515"/>
              <a:gd name="connsiteX1" fmla="*/ 7600 w 4123786"/>
              <a:gd name="connsiteY1" fmla="*/ 7873197 h 10695515"/>
              <a:gd name="connsiteX2" fmla="*/ 4439 w 4123786"/>
              <a:gd name="connsiteY2" fmla="*/ 7844441 h 10695515"/>
              <a:gd name="connsiteX3" fmla="*/ 12582 w 4123786"/>
              <a:gd name="connsiteY3" fmla="*/ 7790887 h 10695515"/>
              <a:gd name="connsiteX4" fmla="*/ 20085 w 4123786"/>
              <a:gd name="connsiteY4" fmla="*/ 7712540 h 10695515"/>
              <a:gd name="connsiteX5" fmla="*/ 28081 w 4123786"/>
              <a:gd name="connsiteY5" fmla="*/ 7658609 h 10695515"/>
              <a:gd name="connsiteX6" fmla="*/ 30530 w 4123786"/>
              <a:gd name="connsiteY6" fmla="*/ 7648210 h 10695515"/>
              <a:gd name="connsiteX7" fmla="*/ 30530 w 4123786"/>
              <a:gd name="connsiteY7" fmla="*/ 7295316 h 10695515"/>
              <a:gd name="connsiteX8" fmla="*/ 27793 w 4123786"/>
              <a:gd name="connsiteY8" fmla="*/ 7269284 h 10695515"/>
              <a:gd name="connsiteX9" fmla="*/ 30530 w 4123786"/>
              <a:gd name="connsiteY9" fmla="*/ 7181458 h 10695515"/>
              <a:gd name="connsiteX10" fmla="*/ 26802 w 4123786"/>
              <a:gd name="connsiteY10" fmla="*/ 7168704 h 10695515"/>
              <a:gd name="connsiteX11" fmla="*/ 30530 w 4123786"/>
              <a:gd name="connsiteY11" fmla="*/ 7082840 h 10695515"/>
              <a:gd name="connsiteX12" fmla="*/ 27363 w 4123786"/>
              <a:gd name="connsiteY12" fmla="*/ 6988764 h 10695515"/>
              <a:gd name="connsiteX13" fmla="*/ 18853 w 4123786"/>
              <a:gd name="connsiteY13" fmla="*/ 6981739 h 10695515"/>
              <a:gd name="connsiteX14" fmla="*/ 18106 w 4123786"/>
              <a:gd name="connsiteY14" fmla="*/ 6961107 h 10695515"/>
              <a:gd name="connsiteX15" fmla="*/ 18269 w 4123786"/>
              <a:gd name="connsiteY15" fmla="*/ 6928626 h 10695515"/>
              <a:gd name="connsiteX16" fmla="*/ 27200 w 4123786"/>
              <a:gd name="connsiteY16" fmla="*/ 6855869 h 10695515"/>
              <a:gd name="connsiteX17" fmla="*/ 21919 w 4123786"/>
              <a:gd name="connsiteY17" fmla="*/ 40543 h 10695515"/>
              <a:gd name="connsiteX18" fmla="*/ 47162 w 4123786"/>
              <a:gd name="connsiteY18" fmla="*/ 4670 h 10695515"/>
              <a:gd name="connsiteX19" fmla="*/ 68017 w 4123786"/>
              <a:gd name="connsiteY19" fmla="*/ 37 h 10695515"/>
              <a:gd name="connsiteX20" fmla="*/ 4090259 w 4123786"/>
              <a:gd name="connsiteY20" fmla="*/ 0 h 10695515"/>
              <a:gd name="connsiteX21" fmla="*/ 4123786 w 4123786"/>
              <a:gd name="connsiteY21" fmla="*/ 33528 h 10695515"/>
              <a:gd name="connsiteX22" fmla="*/ 4123785 w 4123786"/>
              <a:gd name="connsiteY22" fmla="*/ 3099544 h 10695515"/>
              <a:gd name="connsiteX23" fmla="*/ 4123785 w 4123786"/>
              <a:gd name="connsiteY23" fmla="*/ 4850102 h 10695515"/>
              <a:gd name="connsiteX24" fmla="*/ 4123785 w 4123786"/>
              <a:gd name="connsiteY24" fmla="*/ 10662081 h 10695515"/>
              <a:gd name="connsiteX25" fmla="*/ 4090258 w 4123786"/>
              <a:gd name="connsiteY25" fmla="*/ 10695514 h 10695515"/>
              <a:gd name="connsiteX26" fmla="*/ 4072751 w 4123786"/>
              <a:gd name="connsiteY26" fmla="*/ 10695514 h 10695515"/>
              <a:gd name="connsiteX27" fmla="*/ 4072751 w 4123786"/>
              <a:gd name="connsiteY27" fmla="*/ 10695515 h 10695515"/>
              <a:gd name="connsiteX28" fmla="*/ 68003 w 4123786"/>
              <a:gd name="connsiteY28" fmla="*/ 10695515 h 10695515"/>
              <a:gd name="connsiteX29" fmla="*/ 30530 w 4123786"/>
              <a:gd name="connsiteY29" fmla="*/ 10659953 h 10695515"/>
              <a:gd name="connsiteX30" fmla="*/ 30530 w 4123786"/>
              <a:gd name="connsiteY30" fmla="*/ 9043781 h 10695515"/>
              <a:gd name="connsiteX31" fmla="*/ 19986 w 4123786"/>
              <a:gd name="connsiteY31" fmla="*/ 8991028 h 10695515"/>
              <a:gd name="connsiteX32" fmla="*/ 30530 w 4123786"/>
              <a:gd name="connsiteY32" fmla="*/ 8936768 h 10695515"/>
              <a:gd name="connsiteX33" fmla="*/ 30530 w 4123786"/>
              <a:gd name="connsiteY33" fmla="*/ 8213677 h 10695515"/>
              <a:gd name="connsiteX34" fmla="*/ 30530 w 4123786"/>
              <a:gd name="connsiteY34" fmla="*/ 8117697 h 10695515"/>
              <a:gd name="connsiteX35" fmla="*/ 19292 w 4123786"/>
              <a:gd name="connsiteY35" fmla="*/ 8064088 h 10695515"/>
              <a:gd name="connsiteX36" fmla="*/ 6414 w 4123786"/>
              <a:gd name="connsiteY36" fmla="*/ 8009276 h 10695515"/>
              <a:gd name="connsiteX37" fmla="*/ 862 w 4123786"/>
              <a:gd name="connsiteY37" fmla="*/ 7956458 h 10695515"/>
              <a:gd name="connsiteX38" fmla="*/ 0 w 4123786"/>
              <a:gd name="connsiteY38" fmla="*/ 7915797 h 10695515"/>
              <a:gd name="connsiteX0" fmla="*/ 0 w 4126269"/>
              <a:gd name="connsiteY0" fmla="*/ 7915797 h 10695515"/>
              <a:gd name="connsiteX1" fmla="*/ 7600 w 4126269"/>
              <a:gd name="connsiteY1" fmla="*/ 7873197 h 10695515"/>
              <a:gd name="connsiteX2" fmla="*/ 4439 w 4126269"/>
              <a:gd name="connsiteY2" fmla="*/ 7844441 h 10695515"/>
              <a:gd name="connsiteX3" fmla="*/ 12582 w 4126269"/>
              <a:gd name="connsiteY3" fmla="*/ 7790887 h 10695515"/>
              <a:gd name="connsiteX4" fmla="*/ 20085 w 4126269"/>
              <a:gd name="connsiteY4" fmla="*/ 7712540 h 10695515"/>
              <a:gd name="connsiteX5" fmla="*/ 28081 w 4126269"/>
              <a:gd name="connsiteY5" fmla="*/ 7658609 h 10695515"/>
              <a:gd name="connsiteX6" fmla="*/ 30530 w 4126269"/>
              <a:gd name="connsiteY6" fmla="*/ 7648210 h 10695515"/>
              <a:gd name="connsiteX7" fmla="*/ 30530 w 4126269"/>
              <a:gd name="connsiteY7" fmla="*/ 7295316 h 10695515"/>
              <a:gd name="connsiteX8" fmla="*/ 27793 w 4126269"/>
              <a:gd name="connsiteY8" fmla="*/ 7269284 h 10695515"/>
              <a:gd name="connsiteX9" fmla="*/ 30530 w 4126269"/>
              <a:gd name="connsiteY9" fmla="*/ 7181458 h 10695515"/>
              <a:gd name="connsiteX10" fmla="*/ 26802 w 4126269"/>
              <a:gd name="connsiteY10" fmla="*/ 7168704 h 10695515"/>
              <a:gd name="connsiteX11" fmla="*/ 30530 w 4126269"/>
              <a:gd name="connsiteY11" fmla="*/ 7082840 h 10695515"/>
              <a:gd name="connsiteX12" fmla="*/ 27363 w 4126269"/>
              <a:gd name="connsiteY12" fmla="*/ 6988764 h 10695515"/>
              <a:gd name="connsiteX13" fmla="*/ 18853 w 4126269"/>
              <a:gd name="connsiteY13" fmla="*/ 6981739 h 10695515"/>
              <a:gd name="connsiteX14" fmla="*/ 18106 w 4126269"/>
              <a:gd name="connsiteY14" fmla="*/ 6961107 h 10695515"/>
              <a:gd name="connsiteX15" fmla="*/ 18269 w 4126269"/>
              <a:gd name="connsiteY15" fmla="*/ 6928626 h 10695515"/>
              <a:gd name="connsiteX16" fmla="*/ 27200 w 4126269"/>
              <a:gd name="connsiteY16" fmla="*/ 6855869 h 10695515"/>
              <a:gd name="connsiteX17" fmla="*/ 21919 w 4126269"/>
              <a:gd name="connsiteY17" fmla="*/ 40543 h 10695515"/>
              <a:gd name="connsiteX18" fmla="*/ 47162 w 4126269"/>
              <a:gd name="connsiteY18" fmla="*/ 4670 h 10695515"/>
              <a:gd name="connsiteX19" fmla="*/ 68017 w 4126269"/>
              <a:gd name="connsiteY19" fmla="*/ 37 h 10695515"/>
              <a:gd name="connsiteX20" fmla="*/ 4090259 w 4126269"/>
              <a:gd name="connsiteY20" fmla="*/ 0 h 10695515"/>
              <a:gd name="connsiteX21" fmla="*/ 4123786 w 4126269"/>
              <a:gd name="connsiteY21" fmla="*/ 33528 h 10695515"/>
              <a:gd name="connsiteX22" fmla="*/ 4123785 w 4126269"/>
              <a:gd name="connsiteY22" fmla="*/ 4850102 h 10695515"/>
              <a:gd name="connsiteX23" fmla="*/ 4123785 w 4126269"/>
              <a:gd name="connsiteY23" fmla="*/ 10662081 h 10695515"/>
              <a:gd name="connsiteX24" fmla="*/ 4090258 w 4126269"/>
              <a:gd name="connsiteY24" fmla="*/ 10695514 h 10695515"/>
              <a:gd name="connsiteX25" fmla="*/ 4072751 w 4126269"/>
              <a:gd name="connsiteY25" fmla="*/ 10695514 h 10695515"/>
              <a:gd name="connsiteX26" fmla="*/ 4072751 w 4126269"/>
              <a:gd name="connsiteY26" fmla="*/ 10695515 h 10695515"/>
              <a:gd name="connsiteX27" fmla="*/ 68003 w 4126269"/>
              <a:gd name="connsiteY27" fmla="*/ 10695515 h 10695515"/>
              <a:gd name="connsiteX28" fmla="*/ 30530 w 4126269"/>
              <a:gd name="connsiteY28" fmla="*/ 10659953 h 10695515"/>
              <a:gd name="connsiteX29" fmla="*/ 30530 w 4126269"/>
              <a:gd name="connsiteY29" fmla="*/ 9043781 h 10695515"/>
              <a:gd name="connsiteX30" fmla="*/ 19986 w 4126269"/>
              <a:gd name="connsiteY30" fmla="*/ 8991028 h 10695515"/>
              <a:gd name="connsiteX31" fmla="*/ 30530 w 4126269"/>
              <a:gd name="connsiteY31" fmla="*/ 8936768 h 10695515"/>
              <a:gd name="connsiteX32" fmla="*/ 30530 w 4126269"/>
              <a:gd name="connsiteY32" fmla="*/ 8213677 h 10695515"/>
              <a:gd name="connsiteX33" fmla="*/ 30530 w 4126269"/>
              <a:gd name="connsiteY33" fmla="*/ 8117697 h 10695515"/>
              <a:gd name="connsiteX34" fmla="*/ 19292 w 4126269"/>
              <a:gd name="connsiteY34" fmla="*/ 8064088 h 10695515"/>
              <a:gd name="connsiteX35" fmla="*/ 6414 w 4126269"/>
              <a:gd name="connsiteY35" fmla="*/ 8009276 h 10695515"/>
              <a:gd name="connsiteX36" fmla="*/ 862 w 4126269"/>
              <a:gd name="connsiteY36" fmla="*/ 7956458 h 10695515"/>
              <a:gd name="connsiteX37" fmla="*/ 0 w 4126269"/>
              <a:gd name="connsiteY37" fmla="*/ 7915797 h 10695515"/>
              <a:gd name="connsiteX0" fmla="*/ 0 w 4127976"/>
              <a:gd name="connsiteY0" fmla="*/ 7915797 h 10695515"/>
              <a:gd name="connsiteX1" fmla="*/ 7600 w 4127976"/>
              <a:gd name="connsiteY1" fmla="*/ 7873197 h 10695515"/>
              <a:gd name="connsiteX2" fmla="*/ 4439 w 4127976"/>
              <a:gd name="connsiteY2" fmla="*/ 7844441 h 10695515"/>
              <a:gd name="connsiteX3" fmla="*/ 12582 w 4127976"/>
              <a:gd name="connsiteY3" fmla="*/ 7790887 h 10695515"/>
              <a:gd name="connsiteX4" fmla="*/ 20085 w 4127976"/>
              <a:gd name="connsiteY4" fmla="*/ 7712540 h 10695515"/>
              <a:gd name="connsiteX5" fmla="*/ 28081 w 4127976"/>
              <a:gd name="connsiteY5" fmla="*/ 7658609 h 10695515"/>
              <a:gd name="connsiteX6" fmla="*/ 30530 w 4127976"/>
              <a:gd name="connsiteY6" fmla="*/ 7648210 h 10695515"/>
              <a:gd name="connsiteX7" fmla="*/ 30530 w 4127976"/>
              <a:gd name="connsiteY7" fmla="*/ 7295316 h 10695515"/>
              <a:gd name="connsiteX8" fmla="*/ 27793 w 4127976"/>
              <a:gd name="connsiteY8" fmla="*/ 7269284 h 10695515"/>
              <a:gd name="connsiteX9" fmla="*/ 30530 w 4127976"/>
              <a:gd name="connsiteY9" fmla="*/ 7181458 h 10695515"/>
              <a:gd name="connsiteX10" fmla="*/ 26802 w 4127976"/>
              <a:gd name="connsiteY10" fmla="*/ 7168704 h 10695515"/>
              <a:gd name="connsiteX11" fmla="*/ 30530 w 4127976"/>
              <a:gd name="connsiteY11" fmla="*/ 7082840 h 10695515"/>
              <a:gd name="connsiteX12" fmla="*/ 27363 w 4127976"/>
              <a:gd name="connsiteY12" fmla="*/ 6988764 h 10695515"/>
              <a:gd name="connsiteX13" fmla="*/ 18853 w 4127976"/>
              <a:gd name="connsiteY13" fmla="*/ 6981739 h 10695515"/>
              <a:gd name="connsiteX14" fmla="*/ 18106 w 4127976"/>
              <a:gd name="connsiteY14" fmla="*/ 6961107 h 10695515"/>
              <a:gd name="connsiteX15" fmla="*/ 18269 w 4127976"/>
              <a:gd name="connsiteY15" fmla="*/ 6928626 h 10695515"/>
              <a:gd name="connsiteX16" fmla="*/ 27200 w 4127976"/>
              <a:gd name="connsiteY16" fmla="*/ 6855869 h 10695515"/>
              <a:gd name="connsiteX17" fmla="*/ 21919 w 4127976"/>
              <a:gd name="connsiteY17" fmla="*/ 40543 h 10695515"/>
              <a:gd name="connsiteX18" fmla="*/ 47162 w 4127976"/>
              <a:gd name="connsiteY18" fmla="*/ 4670 h 10695515"/>
              <a:gd name="connsiteX19" fmla="*/ 68017 w 4127976"/>
              <a:gd name="connsiteY19" fmla="*/ 37 h 10695515"/>
              <a:gd name="connsiteX20" fmla="*/ 4090259 w 4127976"/>
              <a:gd name="connsiteY20" fmla="*/ 0 h 10695515"/>
              <a:gd name="connsiteX21" fmla="*/ 4123786 w 4127976"/>
              <a:gd name="connsiteY21" fmla="*/ 33528 h 10695515"/>
              <a:gd name="connsiteX22" fmla="*/ 4123785 w 4127976"/>
              <a:gd name="connsiteY22" fmla="*/ 10662081 h 10695515"/>
              <a:gd name="connsiteX23" fmla="*/ 4090258 w 4127976"/>
              <a:gd name="connsiteY23" fmla="*/ 10695514 h 10695515"/>
              <a:gd name="connsiteX24" fmla="*/ 4072751 w 4127976"/>
              <a:gd name="connsiteY24" fmla="*/ 10695514 h 10695515"/>
              <a:gd name="connsiteX25" fmla="*/ 4072751 w 4127976"/>
              <a:gd name="connsiteY25" fmla="*/ 10695515 h 10695515"/>
              <a:gd name="connsiteX26" fmla="*/ 68003 w 4127976"/>
              <a:gd name="connsiteY26" fmla="*/ 10695515 h 10695515"/>
              <a:gd name="connsiteX27" fmla="*/ 30530 w 4127976"/>
              <a:gd name="connsiteY27" fmla="*/ 10659953 h 10695515"/>
              <a:gd name="connsiteX28" fmla="*/ 30530 w 4127976"/>
              <a:gd name="connsiteY28" fmla="*/ 9043781 h 10695515"/>
              <a:gd name="connsiteX29" fmla="*/ 19986 w 4127976"/>
              <a:gd name="connsiteY29" fmla="*/ 8991028 h 10695515"/>
              <a:gd name="connsiteX30" fmla="*/ 30530 w 4127976"/>
              <a:gd name="connsiteY30" fmla="*/ 8936768 h 10695515"/>
              <a:gd name="connsiteX31" fmla="*/ 30530 w 4127976"/>
              <a:gd name="connsiteY31" fmla="*/ 8213677 h 10695515"/>
              <a:gd name="connsiteX32" fmla="*/ 30530 w 4127976"/>
              <a:gd name="connsiteY32" fmla="*/ 8117697 h 10695515"/>
              <a:gd name="connsiteX33" fmla="*/ 19292 w 4127976"/>
              <a:gd name="connsiteY33" fmla="*/ 8064088 h 10695515"/>
              <a:gd name="connsiteX34" fmla="*/ 6414 w 4127976"/>
              <a:gd name="connsiteY34" fmla="*/ 8009276 h 10695515"/>
              <a:gd name="connsiteX35" fmla="*/ 862 w 4127976"/>
              <a:gd name="connsiteY35" fmla="*/ 7956458 h 10695515"/>
              <a:gd name="connsiteX36" fmla="*/ 0 w 4127976"/>
              <a:gd name="connsiteY36" fmla="*/ 7915797 h 10695515"/>
              <a:gd name="connsiteX0" fmla="*/ 0 w 4127976"/>
              <a:gd name="connsiteY0" fmla="*/ 7915797 h 10695515"/>
              <a:gd name="connsiteX1" fmla="*/ 7600 w 4127976"/>
              <a:gd name="connsiteY1" fmla="*/ 7873197 h 10695515"/>
              <a:gd name="connsiteX2" fmla="*/ 4439 w 4127976"/>
              <a:gd name="connsiteY2" fmla="*/ 7844441 h 10695515"/>
              <a:gd name="connsiteX3" fmla="*/ 12582 w 4127976"/>
              <a:gd name="connsiteY3" fmla="*/ 7790887 h 10695515"/>
              <a:gd name="connsiteX4" fmla="*/ 20085 w 4127976"/>
              <a:gd name="connsiteY4" fmla="*/ 7712540 h 10695515"/>
              <a:gd name="connsiteX5" fmla="*/ 28081 w 4127976"/>
              <a:gd name="connsiteY5" fmla="*/ 7658609 h 10695515"/>
              <a:gd name="connsiteX6" fmla="*/ 30530 w 4127976"/>
              <a:gd name="connsiteY6" fmla="*/ 7648210 h 10695515"/>
              <a:gd name="connsiteX7" fmla="*/ 30530 w 4127976"/>
              <a:gd name="connsiteY7" fmla="*/ 7295316 h 10695515"/>
              <a:gd name="connsiteX8" fmla="*/ 27793 w 4127976"/>
              <a:gd name="connsiteY8" fmla="*/ 7269284 h 10695515"/>
              <a:gd name="connsiteX9" fmla="*/ 30530 w 4127976"/>
              <a:gd name="connsiteY9" fmla="*/ 7181458 h 10695515"/>
              <a:gd name="connsiteX10" fmla="*/ 26802 w 4127976"/>
              <a:gd name="connsiteY10" fmla="*/ 7168704 h 10695515"/>
              <a:gd name="connsiteX11" fmla="*/ 30530 w 4127976"/>
              <a:gd name="connsiteY11" fmla="*/ 7082840 h 10695515"/>
              <a:gd name="connsiteX12" fmla="*/ 27363 w 4127976"/>
              <a:gd name="connsiteY12" fmla="*/ 6988764 h 10695515"/>
              <a:gd name="connsiteX13" fmla="*/ 18853 w 4127976"/>
              <a:gd name="connsiteY13" fmla="*/ 6981739 h 10695515"/>
              <a:gd name="connsiteX14" fmla="*/ 18106 w 4127976"/>
              <a:gd name="connsiteY14" fmla="*/ 6961107 h 10695515"/>
              <a:gd name="connsiteX15" fmla="*/ 18269 w 4127976"/>
              <a:gd name="connsiteY15" fmla="*/ 6928626 h 10695515"/>
              <a:gd name="connsiteX16" fmla="*/ 21919 w 4127976"/>
              <a:gd name="connsiteY16" fmla="*/ 40543 h 10695515"/>
              <a:gd name="connsiteX17" fmla="*/ 47162 w 4127976"/>
              <a:gd name="connsiteY17" fmla="*/ 4670 h 10695515"/>
              <a:gd name="connsiteX18" fmla="*/ 68017 w 4127976"/>
              <a:gd name="connsiteY18" fmla="*/ 37 h 10695515"/>
              <a:gd name="connsiteX19" fmla="*/ 4090259 w 4127976"/>
              <a:gd name="connsiteY19" fmla="*/ 0 h 10695515"/>
              <a:gd name="connsiteX20" fmla="*/ 4123786 w 4127976"/>
              <a:gd name="connsiteY20" fmla="*/ 33528 h 10695515"/>
              <a:gd name="connsiteX21" fmla="*/ 4123785 w 4127976"/>
              <a:gd name="connsiteY21" fmla="*/ 10662081 h 10695515"/>
              <a:gd name="connsiteX22" fmla="*/ 4090258 w 4127976"/>
              <a:gd name="connsiteY22" fmla="*/ 10695514 h 10695515"/>
              <a:gd name="connsiteX23" fmla="*/ 4072751 w 4127976"/>
              <a:gd name="connsiteY23" fmla="*/ 10695514 h 10695515"/>
              <a:gd name="connsiteX24" fmla="*/ 4072751 w 4127976"/>
              <a:gd name="connsiteY24" fmla="*/ 10695515 h 10695515"/>
              <a:gd name="connsiteX25" fmla="*/ 68003 w 4127976"/>
              <a:gd name="connsiteY25" fmla="*/ 10695515 h 10695515"/>
              <a:gd name="connsiteX26" fmla="*/ 30530 w 4127976"/>
              <a:gd name="connsiteY26" fmla="*/ 10659953 h 10695515"/>
              <a:gd name="connsiteX27" fmla="*/ 30530 w 4127976"/>
              <a:gd name="connsiteY27" fmla="*/ 9043781 h 10695515"/>
              <a:gd name="connsiteX28" fmla="*/ 19986 w 4127976"/>
              <a:gd name="connsiteY28" fmla="*/ 8991028 h 10695515"/>
              <a:gd name="connsiteX29" fmla="*/ 30530 w 4127976"/>
              <a:gd name="connsiteY29" fmla="*/ 8936768 h 10695515"/>
              <a:gd name="connsiteX30" fmla="*/ 30530 w 4127976"/>
              <a:gd name="connsiteY30" fmla="*/ 8213677 h 10695515"/>
              <a:gd name="connsiteX31" fmla="*/ 30530 w 4127976"/>
              <a:gd name="connsiteY31" fmla="*/ 8117697 h 10695515"/>
              <a:gd name="connsiteX32" fmla="*/ 19292 w 4127976"/>
              <a:gd name="connsiteY32" fmla="*/ 8064088 h 10695515"/>
              <a:gd name="connsiteX33" fmla="*/ 6414 w 4127976"/>
              <a:gd name="connsiteY33" fmla="*/ 8009276 h 10695515"/>
              <a:gd name="connsiteX34" fmla="*/ 862 w 4127976"/>
              <a:gd name="connsiteY34" fmla="*/ 7956458 h 10695515"/>
              <a:gd name="connsiteX35" fmla="*/ 0 w 4127976"/>
              <a:gd name="connsiteY35" fmla="*/ 7915797 h 10695515"/>
              <a:gd name="connsiteX0" fmla="*/ 0 w 4127976"/>
              <a:gd name="connsiteY0" fmla="*/ 7915797 h 10695515"/>
              <a:gd name="connsiteX1" fmla="*/ 7600 w 4127976"/>
              <a:gd name="connsiteY1" fmla="*/ 7873197 h 10695515"/>
              <a:gd name="connsiteX2" fmla="*/ 4439 w 4127976"/>
              <a:gd name="connsiteY2" fmla="*/ 7844441 h 10695515"/>
              <a:gd name="connsiteX3" fmla="*/ 12582 w 4127976"/>
              <a:gd name="connsiteY3" fmla="*/ 7790887 h 10695515"/>
              <a:gd name="connsiteX4" fmla="*/ 20085 w 4127976"/>
              <a:gd name="connsiteY4" fmla="*/ 7712540 h 10695515"/>
              <a:gd name="connsiteX5" fmla="*/ 28081 w 4127976"/>
              <a:gd name="connsiteY5" fmla="*/ 7658609 h 10695515"/>
              <a:gd name="connsiteX6" fmla="*/ 30530 w 4127976"/>
              <a:gd name="connsiteY6" fmla="*/ 7648210 h 10695515"/>
              <a:gd name="connsiteX7" fmla="*/ 30530 w 4127976"/>
              <a:gd name="connsiteY7" fmla="*/ 7295316 h 10695515"/>
              <a:gd name="connsiteX8" fmla="*/ 27793 w 4127976"/>
              <a:gd name="connsiteY8" fmla="*/ 7269284 h 10695515"/>
              <a:gd name="connsiteX9" fmla="*/ 30530 w 4127976"/>
              <a:gd name="connsiteY9" fmla="*/ 7181458 h 10695515"/>
              <a:gd name="connsiteX10" fmla="*/ 26802 w 4127976"/>
              <a:gd name="connsiteY10" fmla="*/ 7168704 h 10695515"/>
              <a:gd name="connsiteX11" fmla="*/ 30530 w 4127976"/>
              <a:gd name="connsiteY11" fmla="*/ 7082840 h 10695515"/>
              <a:gd name="connsiteX12" fmla="*/ 27363 w 4127976"/>
              <a:gd name="connsiteY12" fmla="*/ 6988764 h 10695515"/>
              <a:gd name="connsiteX13" fmla="*/ 18853 w 4127976"/>
              <a:gd name="connsiteY13" fmla="*/ 6981739 h 10695515"/>
              <a:gd name="connsiteX14" fmla="*/ 18106 w 4127976"/>
              <a:gd name="connsiteY14" fmla="*/ 6961107 h 10695515"/>
              <a:gd name="connsiteX15" fmla="*/ 21919 w 4127976"/>
              <a:gd name="connsiteY15" fmla="*/ 40543 h 10695515"/>
              <a:gd name="connsiteX16" fmla="*/ 47162 w 4127976"/>
              <a:gd name="connsiteY16" fmla="*/ 4670 h 10695515"/>
              <a:gd name="connsiteX17" fmla="*/ 68017 w 4127976"/>
              <a:gd name="connsiteY17" fmla="*/ 37 h 10695515"/>
              <a:gd name="connsiteX18" fmla="*/ 4090259 w 4127976"/>
              <a:gd name="connsiteY18" fmla="*/ 0 h 10695515"/>
              <a:gd name="connsiteX19" fmla="*/ 4123786 w 4127976"/>
              <a:gd name="connsiteY19" fmla="*/ 33528 h 10695515"/>
              <a:gd name="connsiteX20" fmla="*/ 4123785 w 4127976"/>
              <a:gd name="connsiteY20" fmla="*/ 10662081 h 10695515"/>
              <a:gd name="connsiteX21" fmla="*/ 4090258 w 4127976"/>
              <a:gd name="connsiteY21" fmla="*/ 10695514 h 10695515"/>
              <a:gd name="connsiteX22" fmla="*/ 4072751 w 4127976"/>
              <a:gd name="connsiteY22" fmla="*/ 10695514 h 10695515"/>
              <a:gd name="connsiteX23" fmla="*/ 4072751 w 4127976"/>
              <a:gd name="connsiteY23" fmla="*/ 10695515 h 10695515"/>
              <a:gd name="connsiteX24" fmla="*/ 68003 w 4127976"/>
              <a:gd name="connsiteY24" fmla="*/ 10695515 h 10695515"/>
              <a:gd name="connsiteX25" fmla="*/ 30530 w 4127976"/>
              <a:gd name="connsiteY25" fmla="*/ 10659953 h 10695515"/>
              <a:gd name="connsiteX26" fmla="*/ 30530 w 4127976"/>
              <a:gd name="connsiteY26" fmla="*/ 9043781 h 10695515"/>
              <a:gd name="connsiteX27" fmla="*/ 19986 w 4127976"/>
              <a:gd name="connsiteY27" fmla="*/ 8991028 h 10695515"/>
              <a:gd name="connsiteX28" fmla="*/ 30530 w 4127976"/>
              <a:gd name="connsiteY28" fmla="*/ 8936768 h 10695515"/>
              <a:gd name="connsiteX29" fmla="*/ 30530 w 4127976"/>
              <a:gd name="connsiteY29" fmla="*/ 8213677 h 10695515"/>
              <a:gd name="connsiteX30" fmla="*/ 30530 w 4127976"/>
              <a:gd name="connsiteY30" fmla="*/ 8117697 h 10695515"/>
              <a:gd name="connsiteX31" fmla="*/ 19292 w 4127976"/>
              <a:gd name="connsiteY31" fmla="*/ 8064088 h 10695515"/>
              <a:gd name="connsiteX32" fmla="*/ 6414 w 4127976"/>
              <a:gd name="connsiteY32" fmla="*/ 8009276 h 10695515"/>
              <a:gd name="connsiteX33" fmla="*/ 862 w 4127976"/>
              <a:gd name="connsiteY33" fmla="*/ 7956458 h 10695515"/>
              <a:gd name="connsiteX34" fmla="*/ 0 w 4127976"/>
              <a:gd name="connsiteY34" fmla="*/ 7915797 h 10695515"/>
              <a:gd name="connsiteX0" fmla="*/ 0 w 4127976"/>
              <a:gd name="connsiteY0" fmla="*/ 7915797 h 10695515"/>
              <a:gd name="connsiteX1" fmla="*/ 7600 w 4127976"/>
              <a:gd name="connsiteY1" fmla="*/ 7873197 h 10695515"/>
              <a:gd name="connsiteX2" fmla="*/ 4439 w 4127976"/>
              <a:gd name="connsiteY2" fmla="*/ 7844441 h 10695515"/>
              <a:gd name="connsiteX3" fmla="*/ 12582 w 4127976"/>
              <a:gd name="connsiteY3" fmla="*/ 7790887 h 10695515"/>
              <a:gd name="connsiteX4" fmla="*/ 20085 w 4127976"/>
              <a:gd name="connsiteY4" fmla="*/ 7712540 h 10695515"/>
              <a:gd name="connsiteX5" fmla="*/ 28081 w 4127976"/>
              <a:gd name="connsiteY5" fmla="*/ 7658609 h 10695515"/>
              <a:gd name="connsiteX6" fmla="*/ 30530 w 4127976"/>
              <a:gd name="connsiteY6" fmla="*/ 7648210 h 10695515"/>
              <a:gd name="connsiteX7" fmla="*/ 30530 w 4127976"/>
              <a:gd name="connsiteY7" fmla="*/ 7295316 h 10695515"/>
              <a:gd name="connsiteX8" fmla="*/ 27793 w 4127976"/>
              <a:gd name="connsiteY8" fmla="*/ 7269284 h 10695515"/>
              <a:gd name="connsiteX9" fmla="*/ 30530 w 4127976"/>
              <a:gd name="connsiteY9" fmla="*/ 7181458 h 10695515"/>
              <a:gd name="connsiteX10" fmla="*/ 26802 w 4127976"/>
              <a:gd name="connsiteY10" fmla="*/ 7168704 h 10695515"/>
              <a:gd name="connsiteX11" fmla="*/ 30530 w 4127976"/>
              <a:gd name="connsiteY11" fmla="*/ 7082840 h 10695515"/>
              <a:gd name="connsiteX12" fmla="*/ 27363 w 4127976"/>
              <a:gd name="connsiteY12" fmla="*/ 6988764 h 10695515"/>
              <a:gd name="connsiteX13" fmla="*/ 18853 w 4127976"/>
              <a:gd name="connsiteY13" fmla="*/ 6981739 h 10695515"/>
              <a:gd name="connsiteX14" fmla="*/ 21919 w 4127976"/>
              <a:gd name="connsiteY14" fmla="*/ 40543 h 10695515"/>
              <a:gd name="connsiteX15" fmla="*/ 47162 w 4127976"/>
              <a:gd name="connsiteY15" fmla="*/ 4670 h 10695515"/>
              <a:gd name="connsiteX16" fmla="*/ 68017 w 4127976"/>
              <a:gd name="connsiteY16" fmla="*/ 37 h 10695515"/>
              <a:gd name="connsiteX17" fmla="*/ 4090259 w 4127976"/>
              <a:gd name="connsiteY17" fmla="*/ 0 h 10695515"/>
              <a:gd name="connsiteX18" fmla="*/ 4123786 w 4127976"/>
              <a:gd name="connsiteY18" fmla="*/ 33528 h 10695515"/>
              <a:gd name="connsiteX19" fmla="*/ 4123785 w 4127976"/>
              <a:gd name="connsiteY19" fmla="*/ 10662081 h 10695515"/>
              <a:gd name="connsiteX20" fmla="*/ 4090258 w 4127976"/>
              <a:gd name="connsiteY20" fmla="*/ 10695514 h 10695515"/>
              <a:gd name="connsiteX21" fmla="*/ 4072751 w 4127976"/>
              <a:gd name="connsiteY21" fmla="*/ 10695514 h 10695515"/>
              <a:gd name="connsiteX22" fmla="*/ 4072751 w 4127976"/>
              <a:gd name="connsiteY22" fmla="*/ 10695515 h 10695515"/>
              <a:gd name="connsiteX23" fmla="*/ 68003 w 4127976"/>
              <a:gd name="connsiteY23" fmla="*/ 10695515 h 10695515"/>
              <a:gd name="connsiteX24" fmla="*/ 30530 w 4127976"/>
              <a:gd name="connsiteY24" fmla="*/ 10659953 h 10695515"/>
              <a:gd name="connsiteX25" fmla="*/ 30530 w 4127976"/>
              <a:gd name="connsiteY25" fmla="*/ 9043781 h 10695515"/>
              <a:gd name="connsiteX26" fmla="*/ 19986 w 4127976"/>
              <a:gd name="connsiteY26" fmla="*/ 8991028 h 10695515"/>
              <a:gd name="connsiteX27" fmla="*/ 30530 w 4127976"/>
              <a:gd name="connsiteY27" fmla="*/ 8936768 h 10695515"/>
              <a:gd name="connsiteX28" fmla="*/ 30530 w 4127976"/>
              <a:gd name="connsiteY28" fmla="*/ 8213677 h 10695515"/>
              <a:gd name="connsiteX29" fmla="*/ 30530 w 4127976"/>
              <a:gd name="connsiteY29" fmla="*/ 8117697 h 10695515"/>
              <a:gd name="connsiteX30" fmla="*/ 19292 w 4127976"/>
              <a:gd name="connsiteY30" fmla="*/ 8064088 h 10695515"/>
              <a:gd name="connsiteX31" fmla="*/ 6414 w 4127976"/>
              <a:gd name="connsiteY31" fmla="*/ 8009276 h 10695515"/>
              <a:gd name="connsiteX32" fmla="*/ 862 w 4127976"/>
              <a:gd name="connsiteY32" fmla="*/ 7956458 h 10695515"/>
              <a:gd name="connsiteX33" fmla="*/ 0 w 4127976"/>
              <a:gd name="connsiteY33" fmla="*/ 7915797 h 10695515"/>
              <a:gd name="connsiteX0" fmla="*/ 0 w 4127976"/>
              <a:gd name="connsiteY0" fmla="*/ 7915797 h 10695515"/>
              <a:gd name="connsiteX1" fmla="*/ 7600 w 4127976"/>
              <a:gd name="connsiteY1" fmla="*/ 7873197 h 10695515"/>
              <a:gd name="connsiteX2" fmla="*/ 4439 w 4127976"/>
              <a:gd name="connsiteY2" fmla="*/ 7844441 h 10695515"/>
              <a:gd name="connsiteX3" fmla="*/ 12582 w 4127976"/>
              <a:gd name="connsiteY3" fmla="*/ 7790887 h 10695515"/>
              <a:gd name="connsiteX4" fmla="*/ 20085 w 4127976"/>
              <a:gd name="connsiteY4" fmla="*/ 7712540 h 10695515"/>
              <a:gd name="connsiteX5" fmla="*/ 28081 w 4127976"/>
              <a:gd name="connsiteY5" fmla="*/ 7658609 h 10695515"/>
              <a:gd name="connsiteX6" fmla="*/ 30530 w 4127976"/>
              <a:gd name="connsiteY6" fmla="*/ 7648210 h 10695515"/>
              <a:gd name="connsiteX7" fmla="*/ 30530 w 4127976"/>
              <a:gd name="connsiteY7" fmla="*/ 7295316 h 10695515"/>
              <a:gd name="connsiteX8" fmla="*/ 27793 w 4127976"/>
              <a:gd name="connsiteY8" fmla="*/ 7269284 h 10695515"/>
              <a:gd name="connsiteX9" fmla="*/ 30530 w 4127976"/>
              <a:gd name="connsiteY9" fmla="*/ 7181458 h 10695515"/>
              <a:gd name="connsiteX10" fmla="*/ 26802 w 4127976"/>
              <a:gd name="connsiteY10" fmla="*/ 7168704 h 10695515"/>
              <a:gd name="connsiteX11" fmla="*/ 30530 w 4127976"/>
              <a:gd name="connsiteY11" fmla="*/ 7082840 h 10695515"/>
              <a:gd name="connsiteX12" fmla="*/ 27363 w 4127976"/>
              <a:gd name="connsiteY12" fmla="*/ 6988764 h 10695515"/>
              <a:gd name="connsiteX13" fmla="*/ 21919 w 4127976"/>
              <a:gd name="connsiteY13" fmla="*/ 40543 h 10695515"/>
              <a:gd name="connsiteX14" fmla="*/ 47162 w 4127976"/>
              <a:gd name="connsiteY14" fmla="*/ 4670 h 10695515"/>
              <a:gd name="connsiteX15" fmla="*/ 68017 w 4127976"/>
              <a:gd name="connsiteY15" fmla="*/ 37 h 10695515"/>
              <a:gd name="connsiteX16" fmla="*/ 4090259 w 4127976"/>
              <a:gd name="connsiteY16" fmla="*/ 0 h 10695515"/>
              <a:gd name="connsiteX17" fmla="*/ 4123786 w 4127976"/>
              <a:gd name="connsiteY17" fmla="*/ 33528 h 10695515"/>
              <a:gd name="connsiteX18" fmla="*/ 4123785 w 4127976"/>
              <a:gd name="connsiteY18" fmla="*/ 10662081 h 10695515"/>
              <a:gd name="connsiteX19" fmla="*/ 4090258 w 4127976"/>
              <a:gd name="connsiteY19" fmla="*/ 10695514 h 10695515"/>
              <a:gd name="connsiteX20" fmla="*/ 4072751 w 4127976"/>
              <a:gd name="connsiteY20" fmla="*/ 10695514 h 10695515"/>
              <a:gd name="connsiteX21" fmla="*/ 4072751 w 4127976"/>
              <a:gd name="connsiteY21" fmla="*/ 10695515 h 10695515"/>
              <a:gd name="connsiteX22" fmla="*/ 68003 w 4127976"/>
              <a:gd name="connsiteY22" fmla="*/ 10695515 h 10695515"/>
              <a:gd name="connsiteX23" fmla="*/ 30530 w 4127976"/>
              <a:gd name="connsiteY23" fmla="*/ 10659953 h 10695515"/>
              <a:gd name="connsiteX24" fmla="*/ 30530 w 4127976"/>
              <a:gd name="connsiteY24" fmla="*/ 9043781 h 10695515"/>
              <a:gd name="connsiteX25" fmla="*/ 19986 w 4127976"/>
              <a:gd name="connsiteY25" fmla="*/ 8991028 h 10695515"/>
              <a:gd name="connsiteX26" fmla="*/ 30530 w 4127976"/>
              <a:gd name="connsiteY26" fmla="*/ 8936768 h 10695515"/>
              <a:gd name="connsiteX27" fmla="*/ 30530 w 4127976"/>
              <a:gd name="connsiteY27" fmla="*/ 8213677 h 10695515"/>
              <a:gd name="connsiteX28" fmla="*/ 30530 w 4127976"/>
              <a:gd name="connsiteY28" fmla="*/ 8117697 h 10695515"/>
              <a:gd name="connsiteX29" fmla="*/ 19292 w 4127976"/>
              <a:gd name="connsiteY29" fmla="*/ 8064088 h 10695515"/>
              <a:gd name="connsiteX30" fmla="*/ 6414 w 4127976"/>
              <a:gd name="connsiteY30" fmla="*/ 8009276 h 10695515"/>
              <a:gd name="connsiteX31" fmla="*/ 862 w 4127976"/>
              <a:gd name="connsiteY31" fmla="*/ 7956458 h 10695515"/>
              <a:gd name="connsiteX32" fmla="*/ 0 w 4127976"/>
              <a:gd name="connsiteY32" fmla="*/ 7915797 h 10695515"/>
              <a:gd name="connsiteX0" fmla="*/ 0 w 4127976"/>
              <a:gd name="connsiteY0" fmla="*/ 7915797 h 10695515"/>
              <a:gd name="connsiteX1" fmla="*/ 7600 w 4127976"/>
              <a:gd name="connsiteY1" fmla="*/ 7873197 h 10695515"/>
              <a:gd name="connsiteX2" fmla="*/ 4439 w 4127976"/>
              <a:gd name="connsiteY2" fmla="*/ 7844441 h 10695515"/>
              <a:gd name="connsiteX3" fmla="*/ 12582 w 4127976"/>
              <a:gd name="connsiteY3" fmla="*/ 7790887 h 10695515"/>
              <a:gd name="connsiteX4" fmla="*/ 20085 w 4127976"/>
              <a:gd name="connsiteY4" fmla="*/ 7712540 h 10695515"/>
              <a:gd name="connsiteX5" fmla="*/ 28081 w 4127976"/>
              <a:gd name="connsiteY5" fmla="*/ 7658609 h 10695515"/>
              <a:gd name="connsiteX6" fmla="*/ 30530 w 4127976"/>
              <a:gd name="connsiteY6" fmla="*/ 7648210 h 10695515"/>
              <a:gd name="connsiteX7" fmla="*/ 30530 w 4127976"/>
              <a:gd name="connsiteY7" fmla="*/ 7295316 h 10695515"/>
              <a:gd name="connsiteX8" fmla="*/ 27793 w 4127976"/>
              <a:gd name="connsiteY8" fmla="*/ 7269284 h 10695515"/>
              <a:gd name="connsiteX9" fmla="*/ 30530 w 4127976"/>
              <a:gd name="connsiteY9" fmla="*/ 7181458 h 10695515"/>
              <a:gd name="connsiteX10" fmla="*/ 26802 w 4127976"/>
              <a:gd name="connsiteY10" fmla="*/ 7168704 h 10695515"/>
              <a:gd name="connsiteX11" fmla="*/ 30530 w 4127976"/>
              <a:gd name="connsiteY11" fmla="*/ 7082840 h 10695515"/>
              <a:gd name="connsiteX12" fmla="*/ 21919 w 4127976"/>
              <a:gd name="connsiteY12" fmla="*/ 40543 h 10695515"/>
              <a:gd name="connsiteX13" fmla="*/ 47162 w 4127976"/>
              <a:gd name="connsiteY13" fmla="*/ 4670 h 10695515"/>
              <a:gd name="connsiteX14" fmla="*/ 68017 w 4127976"/>
              <a:gd name="connsiteY14" fmla="*/ 37 h 10695515"/>
              <a:gd name="connsiteX15" fmla="*/ 4090259 w 4127976"/>
              <a:gd name="connsiteY15" fmla="*/ 0 h 10695515"/>
              <a:gd name="connsiteX16" fmla="*/ 4123786 w 4127976"/>
              <a:gd name="connsiteY16" fmla="*/ 33528 h 10695515"/>
              <a:gd name="connsiteX17" fmla="*/ 4123785 w 4127976"/>
              <a:gd name="connsiteY17" fmla="*/ 10662081 h 10695515"/>
              <a:gd name="connsiteX18" fmla="*/ 4090258 w 4127976"/>
              <a:gd name="connsiteY18" fmla="*/ 10695514 h 10695515"/>
              <a:gd name="connsiteX19" fmla="*/ 4072751 w 4127976"/>
              <a:gd name="connsiteY19" fmla="*/ 10695514 h 10695515"/>
              <a:gd name="connsiteX20" fmla="*/ 4072751 w 4127976"/>
              <a:gd name="connsiteY20" fmla="*/ 10695515 h 10695515"/>
              <a:gd name="connsiteX21" fmla="*/ 68003 w 4127976"/>
              <a:gd name="connsiteY21" fmla="*/ 10695515 h 10695515"/>
              <a:gd name="connsiteX22" fmla="*/ 30530 w 4127976"/>
              <a:gd name="connsiteY22" fmla="*/ 10659953 h 10695515"/>
              <a:gd name="connsiteX23" fmla="*/ 30530 w 4127976"/>
              <a:gd name="connsiteY23" fmla="*/ 9043781 h 10695515"/>
              <a:gd name="connsiteX24" fmla="*/ 19986 w 4127976"/>
              <a:gd name="connsiteY24" fmla="*/ 8991028 h 10695515"/>
              <a:gd name="connsiteX25" fmla="*/ 30530 w 4127976"/>
              <a:gd name="connsiteY25" fmla="*/ 8936768 h 10695515"/>
              <a:gd name="connsiteX26" fmla="*/ 30530 w 4127976"/>
              <a:gd name="connsiteY26" fmla="*/ 8213677 h 10695515"/>
              <a:gd name="connsiteX27" fmla="*/ 30530 w 4127976"/>
              <a:gd name="connsiteY27" fmla="*/ 8117697 h 10695515"/>
              <a:gd name="connsiteX28" fmla="*/ 19292 w 4127976"/>
              <a:gd name="connsiteY28" fmla="*/ 8064088 h 10695515"/>
              <a:gd name="connsiteX29" fmla="*/ 6414 w 4127976"/>
              <a:gd name="connsiteY29" fmla="*/ 8009276 h 10695515"/>
              <a:gd name="connsiteX30" fmla="*/ 862 w 4127976"/>
              <a:gd name="connsiteY30" fmla="*/ 7956458 h 10695515"/>
              <a:gd name="connsiteX31" fmla="*/ 0 w 4127976"/>
              <a:gd name="connsiteY31" fmla="*/ 7915797 h 10695515"/>
              <a:gd name="connsiteX0" fmla="*/ 0 w 4127114"/>
              <a:gd name="connsiteY0" fmla="*/ 7956458 h 10695515"/>
              <a:gd name="connsiteX1" fmla="*/ 6738 w 4127114"/>
              <a:gd name="connsiteY1" fmla="*/ 7873197 h 10695515"/>
              <a:gd name="connsiteX2" fmla="*/ 3577 w 4127114"/>
              <a:gd name="connsiteY2" fmla="*/ 7844441 h 10695515"/>
              <a:gd name="connsiteX3" fmla="*/ 11720 w 4127114"/>
              <a:gd name="connsiteY3" fmla="*/ 7790887 h 10695515"/>
              <a:gd name="connsiteX4" fmla="*/ 19223 w 4127114"/>
              <a:gd name="connsiteY4" fmla="*/ 7712540 h 10695515"/>
              <a:gd name="connsiteX5" fmla="*/ 27219 w 4127114"/>
              <a:gd name="connsiteY5" fmla="*/ 7658609 h 10695515"/>
              <a:gd name="connsiteX6" fmla="*/ 29668 w 4127114"/>
              <a:gd name="connsiteY6" fmla="*/ 7648210 h 10695515"/>
              <a:gd name="connsiteX7" fmla="*/ 29668 w 4127114"/>
              <a:gd name="connsiteY7" fmla="*/ 7295316 h 10695515"/>
              <a:gd name="connsiteX8" fmla="*/ 26931 w 4127114"/>
              <a:gd name="connsiteY8" fmla="*/ 7269284 h 10695515"/>
              <a:gd name="connsiteX9" fmla="*/ 29668 w 4127114"/>
              <a:gd name="connsiteY9" fmla="*/ 7181458 h 10695515"/>
              <a:gd name="connsiteX10" fmla="*/ 25940 w 4127114"/>
              <a:gd name="connsiteY10" fmla="*/ 7168704 h 10695515"/>
              <a:gd name="connsiteX11" fmla="*/ 29668 w 4127114"/>
              <a:gd name="connsiteY11" fmla="*/ 7082840 h 10695515"/>
              <a:gd name="connsiteX12" fmla="*/ 21057 w 4127114"/>
              <a:gd name="connsiteY12" fmla="*/ 40543 h 10695515"/>
              <a:gd name="connsiteX13" fmla="*/ 46300 w 4127114"/>
              <a:gd name="connsiteY13" fmla="*/ 4670 h 10695515"/>
              <a:gd name="connsiteX14" fmla="*/ 67155 w 4127114"/>
              <a:gd name="connsiteY14" fmla="*/ 37 h 10695515"/>
              <a:gd name="connsiteX15" fmla="*/ 4089397 w 4127114"/>
              <a:gd name="connsiteY15" fmla="*/ 0 h 10695515"/>
              <a:gd name="connsiteX16" fmla="*/ 4122924 w 4127114"/>
              <a:gd name="connsiteY16" fmla="*/ 33528 h 10695515"/>
              <a:gd name="connsiteX17" fmla="*/ 4122923 w 4127114"/>
              <a:gd name="connsiteY17" fmla="*/ 10662081 h 10695515"/>
              <a:gd name="connsiteX18" fmla="*/ 4089396 w 4127114"/>
              <a:gd name="connsiteY18" fmla="*/ 10695514 h 10695515"/>
              <a:gd name="connsiteX19" fmla="*/ 4071889 w 4127114"/>
              <a:gd name="connsiteY19" fmla="*/ 10695514 h 10695515"/>
              <a:gd name="connsiteX20" fmla="*/ 4071889 w 4127114"/>
              <a:gd name="connsiteY20" fmla="*/ 10695515 h 10695515"/>
              <a:gd name="connsiteX21" fmla="*/ 67141 w 4127114"/>
              <a:gd name="connsiteY21" fmla="*/ 10695515 h 10695515"/>
              <a:gd name="connsiteX22" fmla="*/ 29668 w 4127114"/>
              <a:gd name="connsiteY22" fmla="*/ 10659953 h 10695515"/>
              <a:gd name="connsiteX23" fmla="*/ 29668 w 4127114"/>
              <a:gd name="connsiteY23" fmla="*/ 9043781 h 10695515"/>
              <a:gd name="connsiteX24" fmla="*/ 19124 w 4127114"/>
              <a:gd name="connsiteY24" fmla="*/ 8991028 h 10695515"/>
              <a:gd name="connsiteX25" fmla="*/ 29668 w 4127114"/>
              <a:gd name="connsiteY25" fmla="*/ 8936768 h 10695515"/>
              <a:gd name="connsiteX26" fmla="*/ 29668 w 4127114"/>
              <a:gd name="connsiteY26" fmla="*/ 8213677 h 10695515"/>
              <a:gd name="connsiteX27" fmla="*/ 29668 w 4127114"/>
              <a:gd name="connsiteY27" fmla="*/ 8117697 h 10695515"/>
              <a:gd name="connsiteX28" fmla="*/ 18430 w 4127114"/>
              <a:gd name="connsiteY28" fmla="*/ 8064088 h 10695515"/>
              <a:gd name="connsiteX29" fmla="*/ 5552 w 4127114"/>
              <a:gd name="connsiteY29" fmla="*/ 8009276 h 10695515"/>
              <a:gd name="connsiteX30" fmla="*/ 0 w 4127114"/>
              <a:gd name="connsiteY30" fmla="*/ 7956458 h 10695515"/>
              <a:gd name="connsiteX0" fmla="*/ 2074 w 4123636"/>
              <a:gd name="connsiteY0" fmla="*/ 8009276 h 10695515"/>
              <a:gd name="connsiteX1" fmla="*/ 3260 w 4123636"/>
              <a:gd name="connsiteY1" fmla="*/ 7873197 h 10695515"/>
              <a:gd name="connsiteX2" fmla="*/ 99 w 4123636"/>
              <a:gd name="connsiteY2" fmla="*/ 7844441 h 10695515"/>
              <a:gd name="connsiteX3" fmla="*/ 8242 w 4123636"/>
              <a:gd name="connsiteY3" fmla="*/ 7790887 h 10695515"/>
              <a:gd name="connsiteX4" fmla="*/ 15745 w 4123636"/>
              <a:gd name="connsiteY4" fmla="*/ 7712540 h 10695515"/>
              <a:gd name="connsiteX5" fmla="*/ 23741 w 4123636"/>
              <a:gd name="connsiteY5" fmla="*/ 7658609 h 10695515"/>
              <a:gd name="connsiteX6" fmla="*/ 26190 w 4123636"/>
              <a:gd name="connsiteY6" fmla="*/ 7648210 h 10695515"/>
              <a:gd name="connsiteX7" fmla="*/ 26190 w 4123636"/>
              <a:gd name="connsiteY7" fmla="*/ 7295316 h 10695515"/>
              <a:gd name="connsiteX8" fmla="*/ 23453 w 4123636"/>
              <a:gd name="connsiteY8" fmla="*/ 7269284 h 10695515"/>
              <a:gd name="connsiteX9" fmla="*/ 26190 w 4123636"/>
              <a:gd name="connsiteY9" fmla="*/ 7181458 h 10695515"/>
              <a:gd name="connsiteX10" fmla="*/ 22462 w 4123636"/>
              <a:gd name="connsiteY10" fmla="*/ 7168704 h 10695515"/>
              <a:gd name="connsiteX11" fmla="*/ 26190 w 4123636"/>
              <a:gd name="connsiteY11" fmla="*/ 7082840 h 10695515"/>
              <a:gd name="connsiteX12" fmla="*/ 17579 w 4123636"/>
              <a:gd name="connsiteY12" fmla="*/ 40543 h 10695515"/>
              <a:gd name="connsiteX13" fmla="*/ 42822 w 4123636"/>
              <a:gd name="connsiteY13" fmla="*/ 4670 h 10695515"/>
              <a:gd name="connsiteX14" fmla="*/ 63677 w 4123636"/>
              <a:gd name="connsiteY14" fmla="*/ 37 h 10695515"/>
              <a:gd name="connsiteX15" fmla="*/ 4085919 w 4123636"/>
              <a:gd name="connsiteY15" fmla="*/ 0 h 10695515"/>
              <a:gd name="connsiteX16" fmla="*/ 4119446 w 4123636"/>
              <a:gd name="connsiteY16" fmla="*/ 33528 h 10695515"/>
              <a:gd name="connsiteX17" fmla="*/ 4119445 w 4123636"/>
              <a:gd name="connsiteY17" fmla="*/ 10662081 h 10695515"/>
              <a:gd name="connsiteX18" fmla="*/ 4085918 w 4123636"/>
              <a:gd name="connsiteY18" fmla="*/ 10695514 h 10695515"/>
              <a:gd name="connsiteX19" fmla="*/ 4068411 w 4123636"/>
              <a:gd name="connsiteY19" fmla="*/ 10695514 h 10695515"/>
              <a:gd name="connsiteX20" fmla="*/ 4068411 w 4123636"/>
              <a:gd name="connsiteY20" fmla="*/ 10695515 h 10695515"/>
              <a:gd name="connsiteX21" fmla="*/ 63663 w 4123636"/>
              <a:gd name="connsiteY21" fmla="*/ 10695515 h 10695515"/>
              <a:gd name="connsiteX22" fmla="*/ 26190 w 4123636"/>
              <a:gd name="connsiteY22" fmla="*/ 10659953 h 10695515"/>
              <a:gd name="connsiteX23" fmla="*/ 26190 w 4123636"/>
              <a:gd name="connsiteY23" fmla="*/ 9043781 h 10695515"/>
              <a:gd name="connsiteX24" fmla="*/ 15646 w 4123636"/>
              <a:gd name="connsiteY24" fmla="*/ 8991028 h 10695515"/>
              <a:gd name="connsiteX25" fmla="*/ 26190 w 4123636"/>
              <a:gd name="connsiteY25" fmla="*/ 8936768 h 10695515"/>
              <a:gd name="connsiteX26" fmla="*/ 26190 w 4123636"/>
              <a:gd name="connsiteY26" fmla="*/ 8213677 h 10695515"/>
              <a:gd name="connsiteX27" fmla="*/ 26190 w 4123636"/>
              <a:gd name="connsiteY27" fmla="*/ 8117697 h 10695515"/>
              <a:gd name="connsiteX28" fmla="*/ 14952 w 4123636"/>
              <a:gd name="connsiteY28" fmla="*/ 8064088 h 10695515"/>
              <a:gd name="connsiteX29" fmla="*/ 2074 w 4123636"/>
              <a:gd name="connsiteY29" fmla="*/ 8009276 h 10695515"/>
              <a:gd name="connsiteX0" fmla="*/ 2471 w 4124033"/>
              <a:gd name="connsiteY0" fmla="*/ 8009276 h 10695515"/>
              <a:gd name="connsiteX1" fmla="*/ 496 w 4124033"/>
              <a:gd name="connsiteY1" fmla="*/ 7844441 h 10695515"/>
              <a:gd name="connsiteX2" fmla="*/ 8639 w 4124033"/>
              <a:gd name="connsiteY2" fmla="*/ 7790887 h 10695515"/>
              <a:gd name="connsiteX3" fmla="*/ 16142 w 4124033"/>
              <a:gd name="connsiteY3" fmla="*/ 7712540 h 10695515"/>
              <a:gd name="connsiteX4" fmla="*/ 24138 w 4124033"/>
              <a:gd name="connsiteY4" fmla="*/ 7658609 h 10695515"/>
              <a:gd name="connsiteX5" fmla="*/ 26587 w 4124033"/>
              <a:gd name="connsiteY5" fmla="*/ 7648210 h 10695515"/>
              <a:gd name="connsiteX6" fmla="*/ 26587 w 4124033"/>
              <a:gd name="connsiteY6" fmla="*/ 7295316 h 10695515"/>
              <a:gd name="connsiteX7" fmla="*/ 23850 w 4124033"/>
              <a:gd name="connsiteY7" fmla="*/ 7269284 h 10695515"/>
              <a:gd name="connsiteX8" fmla="*/ 26587 w 4124033"/>
              <a:gd name="connsiteY8" fmla="*/ 7181458 h 10695515"/>
              <a:gd name="connsiteX9" fmla="*/ 22859 w 4124033"/>
              <a:gd name="connsiteY9" fmla="*/ 7168704 h 10695515"/>
              <a:gd name="connsiteX10" fmla="*/ 26587 w 4124033"/>
              <a:gd name="connsiteY10" fmla="*/ 7082840 h 10695515"/>
              <a:gd name="connsiteX11" fmla="*/ 17976 w 4124033"/>
              <a:gd name="connsiteY11" fmla="*/ 40543 h 10695515"/>
              <a:gd name="connsiteX12" fmla="*/ 43219 w 4124033"/>
              <a:gd name="connsiteY12" fmla="*/ 4670 h 10695515"/>
              <a:gd name="connsiteX13" fmla="*/ 64074 w 4124033"/>
              <a:gd name="connsiteY13" fmla="*/ 37 h 10695515"/>
              <a:gd name="connsiteX14" fmla="*/ 4086316 w 4124033"/>
              <a:gd name="connsiteY14" fmla="*/ 0 h 10695515"/>
              <a:gd name="connsiteX15" fmla="*/ 4119843 w 4124033"/>
              <a:gd name="connsiteY15" fmla="*/ 33528 h 10695515"/>
              <a:gd name="connsiteX16" fmla="*/ 4119842 w 4124033"/>
              <a:gd name="connsiteY16" fmla="*/ 10662081 h 10695515"/>
              <a:gd name="connsiteX17" fmla="*/ 4086315 w 4124033"/>
              <a:gd name="connsiteY17" fmla="*/ 10695514 h 10695515"/>
              <a:gd name="connsiteX18" fmla="*/ 4068808 w 4124033"/>
              <a:gd name="connsiteY18" fmla="*/ 10695514 h 10695515"/>
              <a:gd name="connsiteX19" fmla="*/ 4068808 w 4124033"/>
              <a:gd name="connsiteY19" fmla="*/ 10695515 h 10695515"/>
              <a:gd name="connsiteX20" fmla="*/ 64060 w 4124033"/>
              <a:gd name="connsiteY20" fmla="*/ 10695515 h 10695515"/>
              <a:gd name="connsiteX21" fmla="*/ 26587 w 4124033"/>
              <a:gd name="connsiteY21" fmla="*/ 10659953 h 10695515"/>
              <a:gd name="connsiteX22" fmla="*/ 26587 w 4124033"/>
              <a:gd name="connsiteY22" fmla="*/ 9043781 h 10695515"/>
              <a:gd name="connsiteX23" fmla="*/ 16043 w 4124033"/>
              <a:gd name="connsiteY23" fmla="*/ 8991028 h 10695515"/>
              <a:gd name="connsiteX24" fmla="*/ 26587 w 4124033"/>
              <a:gd name="connsiteY24" fmla="*/ 8936768 h 10695515"/>
              <a:gd name="connsiteX25" fmla="*/ 26587 w 4124033"/>
              <a:gd name="connsiteY25" fmla="*/ 8213677 h 10695515"/>
              <a:gd name="connsiteX26" fmla="*/ 26587 w 4124033"/>
              <a:gd name="connsiteY26" fmla="*/ 8117697 h 10695515"/>
              <a:gd name="connsiteX27" fmla="*/ 15349 w 4124033"/>
              <a:gd name="connsiteY27" fmla="*/ 8064088 h 10695515"/>
              <a:gd name="connsiteX28" fmla="*/ 2471 w 4124033"/>
              <a:gd name="connsiteY28" fmla="*/ 8009276 h 10695515"/>
              <a:gd name="connsiteX0" fmla="*/ 14853 w 4123537"/>
              <a:gd name="connsiteY0" fmla="*/ 8064088 h 10695515"/>
              <a:gd name="connsiteX1" fmla="*/ 0 w 4123537"/>
              <a:gd name="connsiteY1" fmla="*/ 7844441 h 10695515"/>
              <a:gd name="connsiteX2" fmla="*/ 8143 w 4123537"/>
              <a:gd name="connsiteY2" fmla="*/ 7790887 h 10695515"/>
              <a:gd name="connsiteX3" fmla="*/ 15646 w 4123537"/>
              <a:gd name="connsiteY3" fmla="*/ 7712540 h 10695515"/>
              <a:gd name="connsiteX4" fmla="*/ 23642 w 4123537"/>
              <a:gd name="connsiteY4" fmla="*/ 7658609 h 10695515"/>
              <a:gd name="connsiteX5" fmla="*/ 26091 w 4123537"/>
              <a:gd name="connsiteY5" fmla="*/ 7648210 h 10695515"/>
              <a:gd name="connsiteX6" fmla="*/ 26091 w 4123537"/>
              <a:gd name="connsiteY6" fmla="*/ 7295316 h 10695515"/>
              <a:gd name="connsiteX7" fmla="*/ 23354 w 4123537"/>
              <a:gd name="connsiteY7" fmla="*/ 7269284 h 10695515"/>
              <a:gd name="connsiteX8" fmla="*/ 26091 w 4123537"/>
              <a:gd name="connsiteY8" fmla="*/ 7181458 h 10695515"/>
              <a:gd name="connsiteX9" fmla="*/ 22363 w 4123537"/>
              <a:gd name="connsiteY9" fmla="*/ 7168704 h 10695515"/>
              <a:gd name="connsiteX10" fmla="*/ 26091 w 4123537"/>
              <a:gd name="connsiteY10" fmla="*/ 7082840 h 10695515"/>
              <a:gd name="connsiteX11" fmla="*/ 17480 w 4123537"/>
              <a:gd name="connsiteY11" fmla="*/ 40543 h 10695515"/>
              <a:gd name="connsiteX12" fmla="*/ 42723 w 4123537"/>
              <a:gd name="connsiteY12" fmla="*/ 4670 h 10695515"/>
              <a:gd name="connsiteX13" fmla="*/ 63578 w 4123537"/>
              <a:gd name="connsiteY13" fmla="*/ 37 h 10695515"/>
              <a:gd name="connsiteX14" fmla="*/ 4085820 w 4123537"/>
              <a:gd name="connsiteY14" fmla="*/ 0 h 10695515"/>
              <a:gd name="connsiteX15" fmla="*/ 4119347 w 4123537"/>
              <a:gd name="connsiteY15" fmla="*/ 33528 h 10695515"/>
              <a:gd name="connsiteX16" fmla="*/ 4119346 w 4123537"/>
              <a:gd name="connsiteY16" fmla="*/ 10662081 h 10695515"/>
              <a:gd name="connsiteX17" fmla="*/ 4085819 w 4123537"/>
              <a:gd name="connsiteY17" fmla="*/ 10695514 h 10695515"/>
              <a:gd name="connsiteX18" fmla="*/ 4068312 w 4123537"/>
              <a:gd name="connsiteY18" fmla="*/ 10695514 h 10695515"/>
              <a:gd name="connsiteX19" fmla="*/ 4068312 w 4123537"/>
              <a:gd name="connsiteY19" fmla="*/ 10695515 h 10695515"/>
              <a:gd name="connsiteX20" fmla="*/ 63564 w 4123537"/>
              <a:gd name="connsiteY20" fmla="*/ 10695515 h 10695515"/>
              <a:gd name="connsiteX21" fmla="*/ 26091 w 4123537"/>
              <a:gd name="connsiteY21" fmla="*/ 10659953 h 10695515"/>
              <a:gd name="connsiteX22" fmla="*/ 26091 w 4123537"/>
              <a:gd name="connsiteY22" fmla="*/ 9043781 h 10695515"/>
              <a:gd name="connsiteX23" fmla="*/ 15547 w 4123537"/>
              <a:gd name="connsiteY23" fmla="*/ 8991028 h 10695515"/>
              <a:gd name="connsiteX24" fmla="*/ 26091 w 4123537"/>
              <a:gd name="connsiteY24" fmla="*/ 8936768 h 10695515"/>
              <a:gd name="connsiteX25" fmla="*/ 26091 w 4123537"/>
              <a:gd name="connsiteY25" fmla="*/ 8213677 h 10695515"/>
              <a:gd name="connsiteX26" fmla="*/ 26091 w 4123537"/>
              <a:gd name="connsiteY26" fmla="*/ 8117697 h 10695515"/>
              <a:gd name="connsiteX27" fmla="*/ 14853 w 4123537"/>
              <a:gd name="connsiteY27" fmla="*/ 8064088 h 10695515"/>
              <a:gd name="connsiteX0" fmla="*/ 6714 w 4115398"/>
              <a:gd name="connsiteY0" fmla="*/ 8064088 h 10695515"/>
              <a:gd name="connsiteX1" fmla="*/ 4 w 4115398"/>
              <a:gd name="connsiteY1" fmla="*/ 7790887 h 10695515"/>
              <a:gd name="connsiteX2" fmla="*/ 7507 w 4115398"/>
              <a:gd name="connsiteY2" fmla="*/ 7712540 h 10695515"/>
              <a:gd name="connsiteX3" fmla="*/ 15503 w 4115398"/>
              <a:gd name="connsiteY3" fmla="*/ 7658609 h 10695515"/>
              <a:gd name="connsiteX4" fmla="*/ 17952 w 4115398"/>
              <a:gd name="connsiteY4" fmla="*/ 7648210 h 10695515"/>
              <a:gd name="connsiteX5" fmla="*/ 17952 w 4115398"/>
              <a:gd name="connsiteY5" fmla="*/ 7295316 h 10695515"/>
              <a:gd name="connsiteX6" fmla="*/ 15215 w 4115398"/>
              <a:gd name="connsiteY6" fmla="*/ 7269284 h 10695515"/>
              <a:gd name="connsiteX7" fmla="*/ 17952 w 4115398"/>
              <a:gd name="connsiteY7" fmla="*/ 7181458 h 10695515"/>
              <a:gd name="connsiteX8" fmla="*/ 14224 w 4115398"/>
              <a:gd name="connsiteY8" fmla="*/ 7168704 h 10695515"/>
              <a:gd name="connsiteX9" fmla="*/ 17952 w 4115398"/>
              <a:gd name="connsiteY9" fmla="*/ 7082840 h 10695515"/>
              <a:gd name="connsiteX10" fmla="*/ 9341 w 4115398"/>
              <a:gd name="connsiteY10" fmla="*/ 40543 h 10695515"/>
              <a:gd name="connsiteX11" fmla="*/ 34584 w 4115398"/>
              <a:gd name="connsiteY11" fmla="*/ 4670 h 10695515"/>
              <a:gd name="connsiteX12" fmla="*/ 55439 w 4115398"/>
              <a:gd name="connsiteY12" fmla="*/ 37 h 10695515"/>
              <a:gd name="connsiteX13" fmla="*/ 4077681 w 4115398"/>
              <a:gd name="connsiteY13" fmla="*/ 0 h 10695515"/>
              <a:gd name="connsiteX14" fmla="*/ 4111208 w 4115398"/>
              <a:gd name="connsiteY14" fmla="*/ 33528 h 10695515"/>
              <a:gd name="connsiteX15" fmla="*/ 4111207 w 4115398"/>
              <a:gd name="connsiteY15" fmla="*/ 10662081 h 10695515"/>
              <a:gd name="connsiteX16" fmla="*/ 4077680 w 4115398"/>
              <a:gd name="connsiteY16" fmla="*/ 10695514 h 10695515"/>
              <a:gd name="connsiteX17" fmla="*/ 4060173 w 4115398"/>
              <a:gd name="connsiteY17" fmla="*/ 10695514 h 10695515"/>
              <a:gd name="connsiteX18" fmla="*/ 4060173 w 4115398"/>
              <a:gd name="connsiteY18" fmla="*/ 10695515 h 10695515"/>
              <a:gd name="connsiteX19" fmla="*/ 55425 w 4115398"/>
              <a:gd name="connsiteY19" fmla="*/ 10695515 h 10695515"/>
              <a:gd name="connsiteX20" fmla="*/ 17952 w 4115398"/>
              <a:gd name="connsiteY20" fmla="*/ 10659953 h 10695515"/>
              <a:gd name="connsiteX21" fmla="*/ 17952 w 4115398"/>
              <a:gd name="connsiteY21" fmla="*/ 9043781 h 10695515"/>
              <a:gd name="connsiteX22" fmla="*/ 7408 w 4115398"/>
              <a:gd name="connsiteY22" fmla="*/ 8991028 h 10695515"/>
              <a:gd name="connsiteX23" fmla="*/ 17952 w 4115398"/>
              <a:gd name="connsiteY23" fmla="*/ 8936768 h 10695515"/>
              <a:gd name="connsiteX24" fmla="*/ 17952 w 4115398"/>
              <a:gd name="connsiteY24" fmla="*/ 8213677 h 10695515"/>
              <a:gd name="connsiteX25" fmla="*/ 17952 w 4115398"/>
              <a:gd name="connsiteY25" fmla="*/ 8117697 h 10695515"/>
              <a:gd name="connsiteX26" fmla="*/ 6714 w 4115398"/>
              <a:gd name="connsiteY26" fmla="*/ 8064088 h 10695515"/>
              <a:gd name="connsiteX0" fmla="*/ 293 w 4108977"/>
              <a:gd name="connsiteY0" fmla="*/ 8064088 h 10695515"/>
              <a:gd name="connsiteX1" fmla="*/ 18363 w 4108977"/>
              <a:gd name="connsiteY1" fmla="*/ 7826418 h 10695515"/>
              <a:gd name="connsiteX2" fmla="*/ 1086 w 4108977"/>
              <a:gd name="connsiteY2" fmla="*/ 7712540 h 10695515"/>
              <a:gd name="connsiteX3" fmla="*/ 9082 w 4108977"/>
              <a:gd name="connsiteY3" fmla="*/ 7658609 h 10695515"/>
              <a:gd name="connsiteX4" fmla="*/ 11531 w 4108977"/>
              <a:gd name="connsiteY4" fmla="*/ 7648210 h 10695515"/>
              <a:gd name="connsiteX5" fmla="*/ 11531 w 4108977"/>
              <a:gd name="connsiteY5" fmla="*/ 7295316 h 10695515"/>
              <a:gd name="connsiteX6" fmla="*/ 8794 w 4108977"/>
              <a:gd name="connsiteY6" fmla="*/ 7269284 h 10695515"/>
              <a:gd name="connsiteX7" fmla="*/ 11531 w 4108977"/>
              <a:gd name="connsiteY7" fmla="*/ 7181458 h 10695515"/>
              <a:gd name="connsiteX8" fmla="*/ 7803 w 4108977"/>
              <a:gd name="connsiteY8" fmla="*/ 7168704 h 10695515"/>
              <a:gd name="connsiteX9" fmla="*/ 11531 w 4108977"/>
              <a:gd name="connsiteY9" fmla="*/ 7082840 h 10695515"/>
              <a:gd name="connsiteX10" fmla="*/ 2920 w 4108977"/>
              <a:gd name="connsiteY10" fmla="*/ 40543 h 10695515"/>
              <a:gd name="connsiteX11" fmla="*/ 28163 w 4108977"/>
              <a:gd name="connsiteY11" fmla="*/ 4670 h 10695515"/>
              <a:gd name="connsiteX12" fmla="*/ 49018 w 4108977"/>
              <a:gd name="connsiteY12" fmla="*/ 37 h 10695515"/>
              <a:gd name="connsiteX13" fmla="*/ 4071260 w 4108977"/>
              <a:gd name="connsiteY13" fmla="*/ 0 h 10695515"/>
              <a:gd name="connsiteX14" fmla="*/ 4104787 w 4108977"/>
              <a:gd name="connsiteY14" fmla="*/ 33528 h 10695515"/>
              <a:gd name="connsiteX15" fmla="*/ 4104786 w 4108977"/>
              <a:gd name="connsiteY15" fmla="*/ 10662081 h 10695515"/>
              <a:gd name="connsiteX16" fmla="*/ 4071259 w 4108977"/>
              <a:gd name="connsiteY16" fmla="*/ 10695514 h 10695515"/>
              <a:gd name="connsiteX17" fmla="*/ 4053752 w 4108977"/>
              <a:gd name="connsiteY17" fmla="*/ 10695514 h 10695515"/>
              <a:gd name="connsiteX18" fmla="*/ 4053752 w 4108977"/>
              <a:gd name="connsiteY18" fmla="*/ 10695515 h 10695515"/>
              <a:gd name="connsiteX19" fmla="*/ 49004 w 4108977"/>
              <a:gd name="connsiteY19" fmla="*/ 10695515 h 10695515"/>
              <a:gd name="connsiteX20" fmla="*/ 11531 w 4108977"/>
              <a:gd name="connsiteY20" fmla="*/ 10659953 h 10695515"/>
              <a:gd name="connsiteX21" fmla="*/ 11531 w 4108977"/>
              <a:gd name="connsiteY21" fmla="*/ 9043781 h 10695515"/>
              <a:gd name="connsiteX22" fmla="*/ 987 w 4108977"/>
              <a:gd name="connsiteY22" fmla="*/ 8991028 h 10695515"/>
              <a:gd name="connsiteX23" fmla="*/ 11531 w 4108977"/>
              <a:gd name="connsiteY23" fmla="*/ 8936768 h 10695515"/>
              <a:gd name="connsiteX24" fmla="*/ 11531 w 4108977"/>
              <a:gd name="connsiteY24" fmla="*/ 8213677 h 10695515"/>
              <a:gd name="connsiteX25" fmla="*/ 11531 w 4108977"/>
              <a:gd name="connsiteY25" fmla="*/ 8117697 h 10695515"/>
              <a:gd name="connsiteX26" fmla="*/ 293 w 4108977"/>
              <a:gd name="connsiteY26" fmla="*/ 8064088 h 10695515"/>
              <a:gd name="connsiteX0" fmla="*/ 10544 w 4107990"/>
              <a:gd name="connsiteY0" fmla="*/ 8117697 h 10695515"/>
              <a:gd name="connsiteX1" fmla="*/ 17376 w 4107990"/>
              <a:gd name="connsiteY1" fmla="*/ 7826418 h 10695515"/>
              <a:gd name="connsiteX2" fmla="*/ 99 w 4107990"/>
              <a:gd name="connsiteY2" fmla="*/ 7712540 h 10695515"/>
              <a:gd name="connsiteX3" fmla="*/ 8095 w 4107990"/>
              <a:gd name="connsiteY3" fmla="*/ 7658609 h 10695515"/>
              <a:gd name="connsiteX4" fmla="*/ 10544 w 4107990"/>
              <a:gd name="connsiteY4" fmla="*/ 7648210 h 10695515"/>
              <a:gd name="connsiteX5" fmla="*/ 10544 w 4107990"/>
              <a:gd name="connsiteY5" fmla="*/ 7295316 h 10695515"/>
              <a:gd name="connsiteX6" fmla="*/ 7807 w 4107990"/>
              <a:gd name="connsiteY6" fmla="*/ 7269284 h 10695515"/>
              <a:gd name="connsiteX7" fmla="*/ 10544 w 4107990"/>
              <a:gd name="connsiteY7" fmla="*/ 7181458 h 10695515"/>
              <a:gd name="connsiteX8" fmla="*/ 6816 w 4107990"/>
              <a:gd name="connsiteY8" fmla="*/ 7168704 h 10695515"/>
              <a:gd name="connsiteX9" fmla="*/ 10544 w 4107990"/>
              <a:gd name="connsiteY9" fmla="*/ 7082840 h 10695515"/>
              <a:gd name="connsiteX10" fmla="*/ 1933 w 4107990"/>
              <a:gd name="connsiteY10" fmla="*/ 40543 h 10695515"/>
              <a:gd name="connsiteX11" fmla="*/ 27176 w 4107990"/>
              <a:gd name="connsiteY11" fmla="*/ 4670 h 10695515"/>
              <a:gd name="connsiteX12" fmla="*/ 48031 w 4107990"/>
              <a:gd name="connsiteY12" fmla="*/ 37 h 10695515"/>
              <a:gd name="connsiteX13" fmla="*/ 4070273 w 4107990"/>
              <a:gd name="connsiteY13" fmla="*/ 0 h 10695515"/>
              <a:gd name="connsiteX14" fmla="*/ 4103800 w 4107990"/>
              <a:gd name="connsiteY14" fmla="*/ 33528 h 10695515"/>
              <a:gd name="connsiteX15" fmla="*/ 4103799 w 4107990"/>
              <a:gd name="connsiteY15" fmla="*/ 10662081 h 10695515"/>
              <a:gd name="connsiteX16" fmla="*/ 4070272 w 4107990"/>
              <a:gd name="connsiteY16" fmla="*/ 10695514 h 10695515"/>
              <a:gd name="connsiteX17" fmla="*/ 4052765 w 4107990"/>
              <a:gd name="connsiteY17" fmla="*/ 10695514 h 10695515"/>
              <a:gd name="connsiteX18" fmla="*/ 4052765 w 4107990"/>
              <a:gd name="connsiteY18" fmla="*/ 10695515 h 10695515"/>
              <a:gd name="connsiteX19" fmla="*/ 48017 w 4107990"/>
              <a:gd name="connsiteY19" fmla="*/ 10695515 h 10695515"/>
              <a:gd name="connsiteX20" fmla="*/ 10544 w 4107990"/>
              <a:gd name="connsiteY20" fmla="*/ 10659953 h 10695515"/>
              <a:gd name="connsiteX21" fmla="*/ 10544 w 4107990"/>
              <a:gd name="connsiteY21" fmla="*/ 9043781 h 10695515"/>
              <a:gd name="connsiteX22" fmla="*/ 0 w 4107990"/>
              <a:gd name="connsiteY22" fmla="*/ 8991028 h 10695515"/>
              <a:gd name="connsiteX23" fmla="*/ 10544 w 4107990"/>
              <a:gd name="connsiteY23" fmla="*/ 8936768 h 10695515"/>
              <a:gd name="connsiteX24" fmla="*/ 10544 w 4107990"/>
              <a:gd name="connsiteY24" fmla="*/ 8213677 h 10695515"/>
              <a:gd name="connsiteX25" fmla="*/ 10544 w 4107990"/>
              <a:gd name="connsiteY25" fmla="*/ 8117697 h 10695515"/>
              <a:gd name="connsiteX0" fmla="*/ 10445 w 4107891"/>
              <a:gd name="connsiteY0" fmla="*/ 8117697 h 10695515"/>
              <a:gd name="connsiteX1" fmla="*/ 17277 w 4107891"/>
              <a:gd name="connsiteY1" fmla="*/ 7826418 h 10695515"/>
              <a:gd name="connsiteX2" fmla="*/ 0 w 4107891"/>
              <a:gd name="connsiteY2" fmla="*/ 7712540 h 10695515"/>
              <a:gd name="connsiteX3" fmla="*/ 7996 w 4107891"/>
              <a:gd name="connsiteY3" fmla="*/ 7658609 h 10695515"/>
              <a:gd name="connsiteX4" fmla="*/ 10445 w 4107891"/>
              <a:gd name="connsiteY4" fmla="*/ 7648210 h 10695515"/>
              <a:gd name="connsiteX5" fmla="*/ 10445 w 4107891"/>
              <a:gd name="connsiteY5" fmla="*/ 7295316 h 10695515"/>
              <a:gd name="connsiteX6" fmla="*/ 7708 w 4107891"/>
              <a:gd name="connsiteY6" fmla="*/ 7269284 h 10695515"/>
              <a:gd name="connsiteX7" fmla="*/ 10445 w 4107891"/>
              <a:gd name="connsiteY7" fmla="*/ 7181458 h 10695515"/>
              <a:gd name="connsiteX8" fmla="*/ 6717 w 4107891"/>
              <a:gd name="connsiteY8" fmla="*/ 7168704 h 10695515"/>
              <a:gd name="connsiteX9" fmla="*/ 10445 w 4107891"/>
              <a:gd name="connsiteY9" fmla="*/ 7082840 h 10695515"/>
              <a:gd name="connsiteX10" fmla="*/ 1834 w 4107891"/>
              <a:gd name="connsiteY10" fmla="*/ 40543 h 10695515"/>
              <a:gd name="connsiteX11" fmla="*/ 27077 w 4107891"/>
              <a:gd name="connsiteY11" fmla="*/ 4670 h 10695515"/>
              <a:gd name="connsiteX12" fmla="*/ 47932 w 4107891"/>
              <a:gd name="connsiteY12" fmla="*/ 37 h 10695515"/>
              <a:gd name="connsiteX13" fmla="*/ 4070174 w 4107891"/>
              <a:gd name="connsiteY13" fmla="*/ 0 h 10695515"/>
              <a:gd name="connsiteX14" fmla="*/ 4103701 w 4107891"/>
              <a:gd name="connsiteY14" fmla="*/ 33528 h 10695515"/>
              <a:gd name="connsiteX15" fmla="*/ 4103700 w 4107891"/>
              <a:gd name="connsiteY15" fmla="*/ 10662081 h 10695515"/>
              <a:gd name="connsiteX16" fmla="*/ 4070173 w 4107891"/>
              <a:gd name="connsiteY16" fmla="*/ 10695514 h 10695515"/>
              <a:gd name="connsiteX17" fmla="*/ 4052666 w 4107891"/>
              <a:gd name="connsiteY17" fmla="*/ 10695514 h 10695515"/>
              <a:gd name="connsiteX18" fmla="*/ 4052666 w 4107891"/>
              <a:gd name="connsiteY18" fmla="*/ 10695515 h 10695515"/>
              <a:gd name="connsiteX19" fmla="*/ 47918 w 4107891"/>
              <a:gd name="connsiteY19" fmla="*/ 10695515 h 10695515"/>
              <a:gd name="connsiteX20" fmla="*/ 10445 w 4107891"/>
              <a:gd name="connsiteY20" fmla="*/ 10659953 h 10695515"/>
              <a:gd name="connsiteX21" fmla="*/ 10445 w 4107891"/>
              <a:gd name="connsiteY21" fmla="*/ 9043781 h 10695515"/>
              <a:gd name="connsiteX22" fmla="*/ 10445 w 4107891"/>
              <a:gd name="connsiteY22" fmla="*/ 8936768 h 10695515"/>
              <a:gd name="connsiteX23" fmla="*/ 10445 w 4107891"/>
              <a:gd name="connsiteY23" fmla="*/ 8213677 h 10695515"/>
              <a:gd name="connsiteX24" fmla="*/ 10445 w 4107891"/>
              <a:gd name="connsiteY24" fmla="*/ 8117697 h 10695515"/>
              <a:gd name="connsiteX0" fmla="*/ 10445 w 4107891"/>
              <a:gd name="connsiteY0" fmla="*/ 8117697 h 10695515"/>
              <a:gd name="connsiteX1" fmla="*/ 17277 w 4107891"/>
              <a:gd name="connsiteY1" fmla="*/ 7826418 h 10695515"/>
              <a:gd name="connsiteX2" fmla="*/ 0 w 4107891"/>
              <a:gd name="connsiteY2" fmla="*/ 7712540 h 10695515"/>
              <a:gd name="connsiteX3" fmla="*/ 7996 w 4107891"/>
              <a:gd name="connsiteY3" fmla="*/ 7658609 h 10695515"/>
              <a:gd name="connsiteX4" fmla="*/ 10445 w 4107891"/>
              <a:gd name="connsiteY4" fmla="*/ 7648210 h 10695515"/>
              <a:gd name="connsiteX5" fmla="*/ 10445 w 4107891"/>
              <a:gd name="connsiteY5" fmla="*/ 7295316 h 10695515"/>
              <a:gd name="connsiteX6" fmla="*/ 7708 w 4107891"/>
              <a:gd name="connsiteY6" fmla="*/ 7269284 h 10695515"/>
              <a:gd name="connsiteX7" fmla="*/ 10445 w 4107891"/>
              <a:gd name="connsiteY7" fmla="*/ 7181458 h 10695515"/>
              <a:gd name="connsiteX8" fmla="*/ 6717 w 4107891"/>
              <a:gd name="connsiteY8" fmla="*/ 7168704 h 10695515"/>
              <a:gd name="connsiteX9" fmla="*/ 10445 w 4107891"/>
              <a:gd name="connsiteY9" fmla="*/ 7082840 h 10695515"/>
              <a:gd name="connsiteX10" fmla="*/ 1834 w 4107891"/>
              <a:gd name="connsiteY10" fmla="*/ 40543 h 10695515"/>
              <a:gd name="connsiteX11" fmla="*/ 27077 w 4107891"/>
              <a:gd name="connsiteY11" fmla="*/ 4670 h 10695515"/>
              <a:gd name="connsiteX12" fmla="*/ 47932 w 4107891"/>
              <a:gd name="connsiteY12" fmla="*/ 37 h 10695515"/>
              <a:gd name="connsiteX13" fmla="*/ 4070174 w 4107891"/>
              <a:gd name="connsiteY13" fmla="*/ 0 h 10695515"/>
              <a:gd name="connsiteX14" fmla="*/ 4103701 w 4107891"/>
              <a:gd name="connsiteY14" fmla="*/ 33528 h 10695515"/>
              <a:gd name="connsiteX15" fmla="*/ 4103700 w 4107891"/>
              <a:gd name="connsiteY15" fmla="*/ 10662081 h 10695515"/>
              <a:gd name="connsiteX16" fmla="*/ 4070173 w 4107891"/>
              <a:gd name="connsiteY16" fmla="*/ 10695514 h 10695515"/>
              <a:gd name="connsiteX17" fmla="*/ 4052666 w 4107891"/>
              <a:gd name="connsiteY17" fmla="*/ 10695514 h 10695515"/>
              <a:gd name="connsiteX18" fmla="*/ 4052666 w 4107891"/>
              <a:gd name="connsiteY18" fmla="*/ 10695515 h 10695515"/>
              <a:gd name="connsiteX19" fmla="*/ 47918 w 4107891"/>
              <a:gd name="connsiteY19" fmla="*/ 10695515 h 10695515"/>
              <a:gd name="connsiteX20" fmla="*/ 10445 w 4107891"/>
              <a:gd name="connsiteY20" fmla="*/ 10659953 h 10695515"/>
              <a:gd name="connsiteX21" fmla="*/ 10445 w 4107891"/>
              <a:gd name="connsiteY21" fmla="*/ 9043781 h 10695515"/>
              <a:gd name="connsiteX22" fmla="*/ 10445 w 4107891"/>
              <a:gd name="connsiteY22" fmla="*/ 8213677 h 10695515"/>
              <a:gd name="connsiteX23" fmla="*/ 10445 w 4107891"/>
              <a:gd name="connsiteY23" fmla="*/ 8117697 h 10695515"/>
              <a:gd name="connsiteX0" fmla="*/ 10445 w 4107891"/>
              <a:gd name="connsiteY0" fmla="*/ 8117697 h 10695515"/>
              <a:gd name="connsiteX1" fmla="*/ 17277 w 4107891"/>
              <a:gd name="connsiteY1" fmla="*/ 7826418 h 10695515"/>
              <a:gd name="connsiteX2" fmla="*/ 0 w 4107891"/>
              <a:gd name="connsiteY2" fmla="*/ 7712540 h 10695515"/>
              <a:gd name="connsiteX3" fmla="*/ 7996 w 4107891"/>
              <a:gd name="connsiteY3" fmla="*/ 7658609 h 10695515"/>
              <a:gd name="connsiteX4" fmla="*/ 10445 w 4107891"/>
              <a:gd name="connsiteY4" fmla="*/ 7648210 h 10695515"/>
              <a:gd name="connsiteX5" fmla="*/ 10445 w 4107891"/>
              <a:gd name="connsiteY5" fmla="*/ 7295316 h 10695515"/>
              <a:gd name="connsiteX6" fmla="*/ 7708 w 4107891"/>
              <a:gd name="connsiteY6" fmla="*/ 7269284 h 10695515"/>
              <a:gd name="connsiteX7" fmla="*/ 10445 w 4107891"/>
              <a:gd name="connsiteY7" fmla="*/ 7181458 h 10695515"/>
              <a:gd name="connsiteX8" fmla="*/ 6717 w 4107891"/>
              <a:gd name="connsiteY8" fmla="*/ 7168704 h 10695515"/>
              <a:gd name="connsiteX9" fmla="*/ 10445 w 4107891"/>
              <a:gd name="connsiteY9" fmla="*/ 7082840 h 10695515"/>
              <a:gd name="connsiteX10" fmla="*/ 1834 w 4107891"/>
              <a:gd name="connsiteY10" fmla="*/ 40543 h 10695515"/>
              <a:gd name="connsiteX11" fmla="*/ 27077 w 4107891"/>
              <a:gd name="connsiteY11" fmla="*/ 4670 h 10695515"/>
              <a:gd name="connsiteX12" fmla="*/ 47932 w 4107891"/>
              <a:gd name="connsiteY12" fmla="*/ 37 h 10695515"/>
              <a:gd name="connsiteX13" fmla="*/ 4070174 w 4107891"/>
              <a:gd name="connsiteY13" fmla="*/ 0 h 10695515"/>
              <a:gd name="connsiteX14" fmla="*/ 4103701 w 4107891"/>
              <a:gd name="connsiteY14" fmla="*/ 33528 h 10695515"/>
              <a:gd name="connsiteX15" fmla="*/ 4103700 w 4107891"/>
              <a:gd name="connsiteY15" fmla="*/ 10662081 h 10695515"/>
              <a:gd name="connsiteX16" fmla="*/ 4070173 w 4107891"/>
              <a:gd name="connsiteY16" fmla="*/ 10695514 h 10695515"/>
              <a:gd name="connsiteX17" fmla="*/ 4052666 w 4107891"/>
              <a:gd name="connsiteY17" fmla="*/ 10695514 h 10695515"/>
              <a:gd name="connsiteX18" fmla="*/ 4052666 w 4107891"/>
              <a:gd name="connsiteY18" fmla="*/ 10695515 h 10695515"/>
              <a:gd name="connsiteX19" fmla="*/ 47918 w 4107891"/>
              <a:gd name="connsiteY19" fmla="*/ 10695515 h 10695515"/>
              <a:gd name="connsiteX20" fmla="*/ 10445 w 4107891"/>
              <a:gd name="connsiteY20" fmla="*/ 10659953 h 10695515"/>
              <a:gd name="connsiteX21" fmla="*/ 10445 w 4107891"/>
              <a:gd name="connsiteY21" fmla="*/ 8213677 h 10695515"/>
              <a:gd name="connsiteX22" fmla="*/ 10445 w 4107891"/>
              <a:gd name="connsiteY22" fmla="*/ 8117697 h 10695515"/>
              <a:gd name="connsiteX0" fmla="*/ 9074 w 4106520"/>
              <a:gd name="connsiteY0" fmla="*/ 8117697 h 10695515"/>
              <a:gd name="connsiteX1" fmla="*/ 15906 w 4106520"/>
              <a:gd name="connsiteY1" fmla="*/ 7826418 h 10695515"/>
              <a:gd name="connsiteX2" fmla="*/ 6625 w 4106520"/>
              <a:gd name="connsiteY2" fmla="*/ 7658609 h 10695515"/>
              <a:gd name="connsiteX3" fmla="*/ 9074 w 4106520"/>
              <a:gd name="connsiteY3" fmla="*/ 7648210 h 10695515"/>
              <a:gd name="connsiteX4" fmla="*/ 9074 w 4106520"/>
              <a:gd name="connsiteY4" fmla="*/ 7295316 h 10695515"/>
              <a:gd name="connsiteX5" fmla="*/ 6337 w 4106520"/>
              <a:gd name="connsiteY5" fmla="*/ 7269284 h 10695515"/>
              <a:gd name="connsiteX6" fmla="*/ 9074 w 4106520"/>
              <a:gd name="connsiteY6" fmla="*/ 7181458 h 10695515"/>
              <a:gd name="connsiteX7" fmla="*/ 5346 w 4106520"/>
              <a:gd name="connsiteY7" fmla="*/ 7168704 h 10695515"/>
              <a:gd name="connsiteX8" fmla="*/ 9074 w 4106520"/>
              <a:gd name="connsiteY8" fmla="*/ 7082840 h 10695515"/>
              <a:gd name="connsiteX9" fmla="*/ 463 w 4106520"/>
              <a:gd name="connsiteY9" fmla="*/ 40543 h 10695515"/>
              <a:gd name="connsiteX10" fmla="*/ 25706 w 4106520"/>
              <a:gd name="connsiteY10" fmla="*/ 4670 h 10695515"/>
              <a:gd name="connsiteX11" fmla="*/ 46561 w 4106520"/>
              <a:gd name="connsiteY11" fmla="*/ 37 h 10695515"/>
              <a:gd name="connsiteX12" fmla="*/ 4068803 w 4106520"/>
              <a:gd name="connsiteY12" fmla="*/ 0 h 10695515"/>
              <a:gd name="connsiteX13" fmla="*/ 4102330 w 4106520"/>
              <a:gd name="connsiteY13" fmla="*/ 33528 h 10695515"/>
              <a:gd name="connsiteX14" fmla="*/ 4102329 w 4106520"/>
              <a:gd name="connsiteY14" fmla="*/ 10662081 h 10695515"/>
              <a:gd name="connsiteX15" fmla="*/ 4068802 w 4106520"/>
              <a:gd name="connsiteY15" fmla="*/ 10695514 h 10695515"/>
              <a:gd name="connsiteX16" fmla="*/ 4051295 w 4106520"/>
              <a:gd name="connsiteY16" fmla="*/ 10695514 h 10695515"/>
              <a:gd name="connsiteX17" fmla="*/ 4051295 w 4106520"/>
              <a:gd name="connsiteY17" fmla="*/ 10695515 h 10695515"/>
              <a:gd name="connsiteX18" fmla="*/ 46547 w 4106520"/>
              <a:gd name="connsiteY18" fmla="*/ 10695515 h 10695515"/>
              <a:gd name="connsiteX19" fmla="*/ 9074 w 4106520"/>
              <a:gd name="connsiteY19" fmla="*/ 10659953 h 10695515"/>
              <a:gd name="connsiteX20" fmla="*/ 9074 w 4106520"/>
              <a:gd name="connsiteY20" fmla="*/ 8213677 h 10695515"/>
              <a:gd name="connsiteX21" fmla="*/ 9074 w 4106520"/>
              <a:gd name="connsiteY21" fmla="*/ 8117697 h 10695515"/>
              <a:gd name="connsiteX0" fmla="*/ 9074 w 4106520"/>
              <a:gd name="connsiteY0" fmla="*/ 8117697 h 10695515"/>
              <a:gd name="connsiteX1" fmla="*/ 15906 w 4106520"/>
              <a:gd name="connsiteY1" fmla="*/ 7826418 h 10695515"/>
              <a:gd name="connsiteX2" fmla="*/ 6625 w 4106520"/>
              <a:gd name="connsiteY2" fmla="*/ 7658609 h 10695515"/>
              <a:gd name="connsiteX3" fmla="*/ 9074 w 4106520"/>
              <a:gd name="connsiteY3" fmla="*/ 7295316 h 10695515"/>
              <a:gd name="connsiteX4" fmla="*/ 6337 w 4106520"/>
              <a:gd name="connsiteY4" fmla="*/ 7269284 h 10695515"/>
              <a:gd name="connsiteX5" fmla="*/ 9074 w 4106520"/>
              <a:gd name="connsiteY5" fmla="*/ 7181458 h 10695515"/>
              <a:gd name="connsiteX6" fmla="*/ 5346 w 4106520"/>
              <a:gd name="connsiteY6" fmla="*/ 7168704 h 10695515"/>
              <a:gd name="connsiteX7" fmla="*/ 9074 w 4106520"/>
              <a:gd name="connsiteY7" fmla="*/ 7082840 h 10695515"/>
              <a:gd name="connsiteX8" fmla="*/ 463 w 4106520"/>
              <a:gd name="connsiteY8" fmla="*/ 40543 h 10695515"/>
              <a:gd name="connsiteX9" fmla="*/ 25706 w 4106520"/>
              <a:gd name="connsiteY9" fmla="*/ 4670 h 10695515"/>
              <a:gd name="connsiteX10" fmla="*/ 46561 w 4106520"/>
              <a:gd name="connsiteY10" fmla="*/ 37 h 10695515"/>
              <a:gd name="connsiteX11" fmla="*/ 4068803 w 4106520"/>
              <a:gd name="connsiteY11" fmla="*/ 0 h 10695515"/>
              <a:gd name="connsiteX12" fmla="*/ 4102330 w 4106520"/>
              <a:gd name="connsiteY12" fmla="*/ 33528 h 10695515"/>
              <a:gd name="connsiteX13" fmla="*/ 4102329 w 4106520"/>
              <a:gd name="connsiteY13" fmla="*/ 10662081 h 10695515"/>
              <a:gd name="connsiteX14" fmla="*/ 4068802 w 4106520"/>
              <a:gd name="connsiteY14" fmla="*/ 10695514 h 10695515"/>
              <a:gd name="connsiteX15" fmla="*/ 4051295 w 4106520"/>
              <a:gd name="connsiteY15" fmla="*/ 10695514 h 10695515"/>
              <a:gd name="connsiteX16" fmla="*/ 4051295 w 4106520"/>
              <a:gd name="connsiteY16" fmla="*/ 10695515 h 10695515"/>
              <a:gd name="connsiteX17" fmla="*/ 46547 w 4106520"/>
              <a:gd name="connsiteY17" fmla="*/ 10695515 h 10695515"/>
              <a:gd name="connsiteX18" fmla="*/ 9074 w 4106520"/>
              <a:gd name="connsiteY18" fmla="*/ 10659953 h 10695515"/>
              <a:gd name="connsiteX19" fmla="*/ 9074 w 4106520"/>
              <a:gd name="connsiteY19" fmla="*/ 8213677 h 10695515"/>
              <a:gd name="connsiteX20" fmla="*/ 9074 w 4106520"/>
              <a:gd name="connsiteY20" fmla="*/ 8117697 h 10695515"/>
              <a:gd name="connsiteX0" fmla="*/ 9074 w 4106520"/>
              <a:gd name="connsiteY0" fmla="*/ 8117697 h 10695515"/>
              <a:gd name="connsiteX1" fmla="*/ 6625 w 4106520"/>
              <a:gd name="connsiteY1" fmla="*/ 7658609 h 10695515"/>
              <a:gd name="connsiteX2" fmla="*/ 9074 w 4106520"/>
              <a:gd name="connsiteY2" fmla="*/ 7295316 h 10695515"/>
              <a:gd name="connsiteX3" fmla="*/ 6337 w 4106520"/>
              <a:gd name="connsiteY3" fmla="*/ 7269284 h 10695515"/>
              <a:gd name="connsiteX4" fmla="*/ 9074 w 4106520"/>
              <a:gd name="connsiteY4" fmla="*/ 7181458 h 10695515"/>
              <a:gd name="connsiteX5" fmla="*/ 5346 w 4106520"/>
              <a:gd name="connsiteY5" fmla="*/ 7168704 h 10695515"/>
              <a:gd name="connsiteX6" fmla="*/ 9074 w 4106520"/>
              <a:gd name="connsiteY6" fmla="*/ 7082840 h 10695515"/>
              <a:gd name="connsiteX7" fmla="*/ 463 w 4106520"/>
              <a:gd name="connsiteY7" fmla="*/ 40543 h 10695515"/>
              <a:gd name="connsiteX8" fmla="*/ 25706 w 4106520"/>
              <a:gd name="connsiteY8" fmla="*/ 4670 h 10695515"/>
              <a:gd name="connsiteX9" fmla="*/ 46561 w 4106520"/>
              <a:gd name="connsiteY9" fmla="*/ 37 h 10695515"/>
              <a:gd name="connsiteX10" fmla="*/ 4068803 w 4106520"/>
              <a:gd name="connsiteY10" fmla="*/ 0 h 10695515"/>
              <a:gd name="connsiteX11" fmla="*/ 4102330 w 4106520"/>
              <a:gd name="connsiteY11" fmla="*/ 33528 h 10695515"/>
              <a:gd name="connsiteX12" fmla="*/ 4102329 w 4106520"/>
              <a:gd name="connsiteY12" fmla="*/ 10662081 h 10695515"/>
              <a:gd name="connsiteX13" fmla="*/ 4068802 w 4106520"/>
              <a:gd name="connsiteY13" fmla="*/ 10695514 h 10695515"/>
              <a:gd name="connsiteX14" fmla="*/ 4051295 w 4106520"/>
              <a:gd name="connsiteY14" fmla="*/ 10695514 h 10695515"/>
              <a:gd name="connsiteX15" fmla="*/ 4051295 w 4106520"/>
              <a:gd name="connsiteY15" fmla="*/ 10695515 h 10695515"/>
              <a:gd name="connsiteX16" fmla="*/ 46547 w 4106520"/>
              <a:gd name="connsiteY16" fmla="*/ 10695515 h 10695515"/>
              <a:gd name="connsiteX17" fmla="*/ 9074 w 4106520"/>
              <a:gd name="connsiteY17" fmla="*/ 10659953 h 10695515"/>
              <a:gd name="connsiteX18" fmla="*/ 9074 w 4106520"/>
              <a:gd name="connsiteY18" fmla="*/ 8213677 h 10695515"/>
              <a:gd name="connsiteX19" fmla="*/ 9074 w 4106520"/>
              <a:gd name="connsiteY19" fmla="*/ 8117697 h 10695515"/>
              <a:gd name="connsiteX0" fmla="*/ 9074 w 4106520"/>
              <a:gd name="connsiteY0" fmla="*/ 8117697 h 10695515"/>
              <a:gd name="connsiteX1" fmla="*/ 9074 w 4106520"/>
              <a:gd name="connsiteY1" fmla="*/ 7295316 h 10695515"/>
              <a:gd name="connsiteX2" fmla="*/ 6337 w 4106520"/>
              <a:gd name="connsiteY2" fmla="*/ 7269284 h 10695515"/>
              <a:gd name="connsiteX3" fmla="*/ 9074 w 4106520"/>
              <a:gd name="connsiteY3" fmla="*/ 7181458 h 10695515"/>
              <a:gd name="connsiteX4" fmla="*/ 5346 w 4106520"/>
              <a:gd name="connsiteY4" fmla="*/ 7168704 h 10695515"/>
              <a:gd name="connsiteX5" fmla="*/ 9074 w 4106520"/>
              <a:gd name="connsiteY5" fmla="*/ 7082840 h 10695515"/>
              <a:gd name="connsiteX6" fmla="*/ 463 w 4106520"/>
              <a:gd name="connsiteY6" fmla="*/ 40543 h 10695515"/>
              <a:gd name="connsiteX7" fmla="*/ 25706 w 4106520"/>
              <a:gd name="connsiteY7" fmla="*/ 4670 h 10695515"/>
              <a:gd name="connsiteX8" fmla="*/ 46561 w 4106520"/>
              <a:gd name="connsiteY8" fmla="*/ 37 h 10695515"/>
              <a:gd name="connsiteX9" fmla="*/ 4068803 w 4106520"/>
              <a:gd name="connsiteY9" fmla="*/ 0 h 10695515"/>
              <a:gd name="connsiteX10" fmla="*/ 4102330 w 4106520"/>
              <a:gd name="connsiteY10" fmla="*/ 33528 h 10695515"/>
              <a:gd name="connsiteX11" fmla="*/ 4102329 w 4106520"/>
              <a:gd name="connsiteY11" fmla="*/ 10662081 h 10695515"/>
              <a:gd name="connsiteX12" fmla="*/ 4068802 w 4106520"/>
              <a:gd name="connsiteY12" fmla="*/ 10695514 h 10695515"/>
              <a:gd name="connsiteX13" fmla="*/ 4051295 w 4106520"/>
              <a:gd name="connsiteY13" fmla="*/ 10695514 h 10695515"/>
              <a:gd name="connsiteX14" fmla="*/ 4051295 w 4106520"/>
              <a:gd name="connsiteY14" fmla="*/ 10695515 h 10695515"/>
              <a:gd name="connsiteX15" fmla="*/ 46547 w 4106520"/>
              <a:gd name="connsiteY15" fmla="*/ 10695515 h 10695515"/>
              <a:gd name="connsiteX16" fmla="*/ 9074 w 4106520"/>
              <a:gd name="connsiteY16" fmla="*/ 10659953 h 10695515"/>
              <a:gd name="connsiteX17" fmla="*/ 9074 w 4106520"/>
              <a:gd name="connsiteY17" fmla="*/ 8213677 h 10695515"/>
              <a:gd name="connsiteX18" fmla="*/ 9074 w 4106520"/>
              <a:gd name="connsiteY18" fmla="*/ 8117697 h 10695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06520" h="10695515">
                <a:moveTo>
                  <a:pt x="9074" y="8117697"/>
                </a:moveTo>
                <a:cubicBezTo>
                  <a:pt x="9074" y="7964637"/>
                  <a:pt x="9530" y="7436718"/>
                  <a:pt x="9074" y="7295316"/>
                </a:cubicBezTo>
                <a:lnTo>
                  <a:pt x="6337" y="7269284"/>
                </a:lnTo>
                <a:cubicBezTo>
                  <a:pt x="7249" y="7240009"/>
                  <a:pt x="8162" y="7210733"/>
                  <a:pt x="9074" y="7181458"/>
                </a:cubicBezTo>
                <a:lnTo>
                  <a:pt x="5346" y="7168704"/>
                </a:lnTo>
                <a:lnTo>
                  <a:pt x="9074" y="7082840"/>
                </a:lnTo>
                <a:cubicBezTo>
                  <a:pt x="8260" y="5894813"/>
                  <a:pt x="-2309" y="1220238"/>
                  <a:pt x="463" y="40543"/>
                </a:cubicBezTo>
                <a:cubicBezTo>
                  <a:pt x="8877" y="19945"/>
                  <a:pt x="11191" y="16628"/>
                  <a:pt x="25706" y="4670"/>
                </a:cubicBezTo>
                <a:lnTo>
                  <a:pt x="46561" y="37"/>
                </a:lnTo>
                <a:lnTo>
                  <a:pt x="4068803" y="0"/>
                </a:lnTo>
                <a:cubicBezTo>
                  <a:pt x="4087300" y="52"/>
                  <a:pt x="4102283" y="15032"/>
                  <a:pt x="4102330" y="33528"/>
                </a:cubicBezTo>
                <a:cubicBezTo>
                  <a:pt x="4107918" y="1810541"/>
                  <a:pt x="4107917" y="8885083"/>
                  <a:pt x="4102329" y="10662081"/>
                </a:cubicBezTo>
                <a:cubicBezTo>
                  <a:pt x="4102224" y="10680541"/>
                  <a:pt x="4087261" y="10695466"/>
                  <a:pt x="4068802" y="10695514"/>
                </a:cubicBezTo>
                <a:lnTo>
                  <a:pt x="4051295" y="10695514"/>
                </a:lnTo>
                <a:lnTo>
                  <a:pt x="4051295" y="10695515"/>
                </a:lnTo>
                <a:lnTo>
                  <a:pt x="46547" y="10695515"/>
                </a:lnTo>
                <a:cubicBezTo>
                  <a:pt x="25857" y="10695403"/>
                  <a:pt x="9128" y="10679532"/>
                  <a:pt x="9074" y="10659953"/>
                </a:cubicBezTo>
                <a:lnTo>
                  <a:pt x="9074" y="8213677"/>
                </a:lnTo>
                <a:lnTo>
                  <a:pt x="9074" y="8117697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Vidéo 3">
            <a:extLst>
              <a:ext uri="{FF2B5EF4-FFF2-40B4-BE49-F238E27FC236}">
                <a16:creationId xmlns:a16="http://schemas.microsoft.com/office/drawing/2014/main" id="{E77BBB43-5186-4077-AA74-0C475BDC60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1881662" y="787233"/>
            <a:ext cx="8615385" cy="483239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40873D7-BBE7-2144-A7F0-52AEF2B0AE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5635" y="3840480"/>
            <a:ext cx="8269356" cy="2256287"/>
          </a:xfrm>
        </p:spPr>
        <p:txBody>
          <a:bodyPr>
            <a:normAutofit/>
          </a:bodyPr>
          <a:lstStyle/>
          <a:p>
            <a:pPr algn="r"/>
            <a:r>
              <a:rPr lang="fr-FR" dirty="0"/>
              <a:t>Les Nœuds </a:t>
            </a:r>
            <a:endParaRPr lang="fr-FR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65B8C92-2D61-44A2-857C-E6980C2A22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87043">
            <a:off x="740665" y="-390458"/>
            <a:ext cx="464589" cy="1890251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5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BD4796F-4D50-4634-A058-0EEBBC75A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FCC4C22-47D5-430A-918F-5F0BC9210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0E1F53A8-026D-49F9-8C99-4D93566EA21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29F1A894-FB93-4D02-91C3-2E6004FF57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8BEE1C4-1B24-44C9-909C-3C3ACE161B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1103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81A7265-3506-4AA8-B738-A2573AA99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4B022A1-DF43-874A-840E-282FC2E5F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230702"/>
            <a:ext cx="4111925" cy="4399472"/>
          </a:xfrm>
        </p:spPr>
        <p:txBody>
          <a:bodyPr anchor="t">
            <a:normAutofit/>
          </a:bodyPr>
          <a:lstStyle/>
          <a:p>
            <a:r>
              <a:rPr lang="fr-FR" dirty="0"/>
              <a:t>Les Nœuds pour le sauvetage </a:t>
            </a:r>
            <a:endParaRPr lang="fr-FR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0B2377-2BD7-4957-B891-136A830A2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CA48E6D-74D3-4D4B-9C3B-C07979177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30AF523E-E0A1-4A12-9FA4-C826F31F70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0300EFBC-C1C9-48FD-92B5-F750D25AB11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A331456-781B-4BED-B83E-CEBDEFF7F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489F85F1-C2F0-4802-A569-F13468831C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8114804"/>
              </p:ext>
            </p:extLst>
          </p:nvPr>
        </p:nvGraphicFramePr>
        <p:xfrm>
          <a:off x="6096000" y="718868"/>
          <a:ext cx="5410200" cy="5453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51299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23F5135F-115E-423C-BE4A-B56C35DC9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2C1E318-0F1F-4920-8C7D-FBAC66631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DE4A7237-B6EB-4FB7-8B68-7C27438D47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84E00FDE-0838-4B5B-A782-6B6C92DB0A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BC1B2F3-8E83-4A70-B103-979C67EEC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6D901597-12EB-45F9-BB71-F4A2E9CD2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B8A06957-B519-4112-A297-4689EAE57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278" y="1"/>
            <a:ext cx="8015617" cy="6292303"/>
          </a:xfrm>
          <a:custGeom>
            <a:avLst/>
            <a:gdLst>
              <a:gd name="connsiteX0" fmla="*/ 5149574 w 8015617"/>
              <a:gd name="connsiteY0" fmla="*/ 0 h 6292303"/>
              <a:gd name="connsiteX1" fmla="*/ 7673124 w 8015617"/>
              <a:gd name="connsiteY1" fmla="*/ 0 h 6292303"/>
              <a:gd name="connsiteX2" fmla="*/ 8015617 w 8015617"/>
              <a:gd name="connsiteY2" fmla="*/ 5843045 h 6292303"/>
              <a:gd name="connsiteX3" fmla="*/ 351134 w 8015617"/>
              <a:gd name="connsiteY3" fmla="*/ 6292303 h 6292303"/>
              <a:gd name="connsiteX4" fmla="*/ 0 w 8015617"/>
              <a:gd name="connsiteY4" fmla="*/ 301845 h 6292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15617" h="6292303">
                <a:moveTo>
                  <a:pt x="5149574" y="0"/>
                </a:moveTo>
                <a:lnTo>
                  <a:pt x="7673124" y="0"/>
                </a:lnTo>
                <a:lnTo>
                  <a:pt x="8015617" y="5843045"/>
                </a:lnTo>
                <a:lnTo>
                  <a:pt x="351134" y="6292303"/>
                </a:lnTo>
                <a:lnTo>
                  <a:pt x="0" y="301845"/>
                </a:lnTo>
                <a:close/>
              </a:path>
            </a:pathLst>
          </a:cu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887703D-59A7-4805-B57F-99173594E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3682" y="0"/>
            <a:ext cx="7721297" cy="6137534"/>
          </a:xfrm>
          <a:custGeom>
            <a:avLst/>
            <a:gdLst>
              <a:gd name="connsiteX0" fmla="*/ 6989390 w 7721297"/>
              <a:gd name="connsiteY0" fmla="*/ 0 h 6137534"/>
              <a:gd name="connsiteX1" fmla="*/ 7385409 w 7721297"/>
              <a:gd name="connsiteY1" fmla="*/ 0 h 6137534"/>
              <a:gd name="connsiteX2" fmla="*/ 7386140 w 7721297"/>
              <a:gd name="connsiteY2" fmla="*/ 922 h 6137534"/>
              <a:gd name="connsiteX3" fmla="*/ 7390528 w 7721297"/>
              <a:gd name="connsiteY3" fmla="*/ 20974 h 6137534"/>
              <a:gd name="connsiteX4" fmla="*/ 7721024 w 7721297"/>
              <a:gd name="connsiteY4" fmla="*/ 5658922 h 6137534"/>
              <a:gd name="connsiteX5" fmla="*/ 7721023 w 7721297"/>
              <a:gd name="connsiteY5" fmla="*/ 5658927 h 6137534"/>
              <a:gd name="connsiteX6" fmla="*/ 7721297 w 7721297"/>
              <a:gd name="connsiteY6" fmla="*/ 5663572 h 6137534"/>
              <a:gd name="connsiteX7" fmla="*/ 7716147 w 7721297"/>
              <a:gd name="connsiteY7" fmla="*/ 5676259 h 6137534"/>
              <a:gd name="connsiteX8" fmla="*/ 7712139 w 7721297"/>
              <a:gd name="connsiteY8" fmla="*/ 5690502 h 6137534"/>
              <a:gd name="connsiteX9" fmla="*/ 7708519 w 7721297"/>
              <a:gd name="connsiteY9" fmla="*/ 5695048 h 6137534"/>
              <a:gd name="connsiteX10" fmla="*/ 7704935 w 7721297"/>
              <a:gd name="connsiteY10" fmla="*/ 5703877 h 6137534"/>
              <a:gd name="connsiteX11" fmla="*/ 7699090 w 7721297"/>
              <a:gd name="connsiteY11" fmla="*/ 5704214 h 6137534"/>
              <a:gd name="connsiteX12" fmla="*/ 7692214 w 7721297"/>
              <a:gd name="connsiteY12" fmla="*/ 5707603 h 6137534"/>
              <a:gd name="connsiteX13" fmla="*/ 7674726 w 7721297"/>
              <a:gd name="connsiteY13" fmla="*/ 5708628 h 6137534"/>
              <a:gd name="connsiteX14" fmla="*/ 7674412 w 7721297"/>
              <a:gd name="connsiteY14" fmla="*/ 5709720 h 6137534"/>
              <a:gd name="connsiteX15" fmla="*/ 7647609 w 7721297"/>
              <a:gd name="connsiteY15" fmla="*/ 5735871 h 6137534"/>
              <a:gd name="connsiteX16" fmla="*/ 7592212 w 7721297"/>
              <a:gd name="connsiteY16" fmla="*/ 5713464 h 6137534"/>
              <a:gd name="connsiteX17" fmla="*/ 7059543 w 7721297"/>
              <a:gd name="connsiteY17" fmla="*/ 5744687 h 6137534"/>
              <a:gd name="connsiteX18" fmla="*/ 7050496 w 7721297"/>
              <a:gd name="connsiteY18" fmla="*/ 5749000 h 6137534"/>
              <a:gd name="connsiteX19" fmla="*/ 7028578 w 7721297"/>
              <a:gd name="connsiteY19" fmla="*/ 5754084 h 6137534"/>
              <a:gd name="connsiteX20" fmla="*/ 6937660 w 7721297"/>
              <a:gd name="connsiteY20" fmla="*/ 5760288 h 6137534"/>
              <a:gd name="connsiteX21" fmla="*/ 6884223 w 7721297"/>
              <a:gd name="connsiteY21" fmla="*/ 5767636 h 6137534"/>
              <a:gd name="connsiteX22" fmla="*/ 6865431 w 7721297"/>
              <a:gd name="connsiteY22" fmla="*/ 5776138 h 6137534"/>
              <a:gd name="connsiteX23" fmla="*/ 6838171 w 7721297"/>
              <a:gd name="connsiteY23" fmla="*/ 5784171 h 6137534"/>
              <a:gd name="connsiteX24" fmla="*/ 6791231 w 7721297"/>
              <a:gd name="connsiteY24" fmla="*/ 5802772 h 6137534"/>
              <a:gd name="connsiteX25" fmla="*/ 6745506 w 7721297"/>
              <a:gd name="connsiteY25" fmla="*/ 5812285 h 6137534"/>
              <a:gd name="connsiteX26" fmla="*/ 6714572 w 7721297"/>
              <a:gd name="connsiteY26" fmla="*/ 5815422 h 6137534"/>
              <a:gd name="connsiteX27" fmla="*/ 6710059 w 7721297"/>
              <a:gd name="connsiteY27" fmla="*/ 5815424 h 6137534"/>
              <a:gd name="connsiteX28" fmla="*/ 6672310 w 7721297"/>
              <a:gd name="connsiteY28" fmla="*/ 5808283 h 6137534"/>
              <a:gd name="connsiteX29" fmla="*/ 6669118 w 7721297"/>
              <a:gd name="connsiteY29" fmla="*/ 5813181 h 6137534"/>
              <a:gd name="connsiteX30" fmla="*/ 6657741 w 7721297"/>
              <a:gd name="connsiteY30" fmla="*/ 5818650 h 6137534"/>
              <a:gd name="connsiteX31" fmla="*/ 6647425 w 7721297"/>
              <a:gd name="connsiteY31" fmla="*/ 5813632 h 6137534"/>
              <a:gd name="connsiteX32" fmla="*/ 6600070 w 7721297"/>
              <a:gd name="connsiteY32" fmla="*/ 5806385 h 6137534"/>
              <a:gd name="connsiteX33" fmla="*/ 6531112 w 7721297"/>
              <a:gd name="connsiteY33" fmla="*/ 5801193 h 6137534"/>
              <a:gd name="connsiteX34" fmla="*/ 6520435 w 7721297"/>
              <a:gd name="connsiteY34" fmla="*/ 5796037 h 6137534"/>
              <a:gd name="connsiteX35" fmla="*/ 6452509 w 7721297"/>
              <a:gd name="connsiteY35" fmla="*/ 5785889 h 6137534"/>
              <a:gd name="connsiteX36" fmla="*/ 6417173 w 7721297"/>
              <a:gd name="connsiteY36" fmla="*/ 5785777 h 6137534"/>
              <a:gd name="connsiteX37" fmla="*/ 6413565 w 7721297"/>
              <a:gd name="connsiteY37" fmla="*/ 5791272 h 6137534"/>
              <a:gd name="connsiteX38" fmla="*/ 6403089 w 7721297"/>
              <a:gd name="connsiteY38" fmla="*/ 5790492 h 6137534"/>
              <a:gd name="connsiteX39" fmla="*/ 6400340 w 7721297"/>
              <a:gd name="connsiteY39" fmla="*/ 5791439 h 6137534"/>
              <a:gd name="connsiteX40" fmla="*/ 6384541 w 7721297"/>
              <a:gd name="connsiteY40" fmla="*/ 5795714 h 6137534"/>
              <a:gd name="connsiteX41" fmla="*/ 6380988 w 7721297"/>
              <a:gd name="connsiteY41" fmla="*/ 5785886 h 6137534"/>
              <a:gd name="connsiteX42" fmla="*/ 6376190 w 7721297"/>
              <a:gd name="connsiteY42" fmla="*/ 5784742 h 6137534"/>
              <a:gd name="connsiteX43" fmla="*/ 6203462 w 7721297"/>
              <a:gd name="connsiteY43" fmla="*/ 5794867 h 6137534"/>
              <a:gd name="connsiteX44" fmla="*/ 6189193 w 7721297"/>
              <a:gd name="connsiteY44" fmla="*/ 5804914 h 6137534"/>
              <a:gd name="connsiteX45" fmla="*/ 6143467 w 7721297"/>
              <a:gd name="connsiteY45" fmla="*/ 5814428 h 6137534"/>
              <a:gd name="connsiteX46" fmla="*/ 6112533 w 7721297"/>
              <a:gd name="connsiteY46" fmla="*/ 5817565 h 6137534"/>
              <a:gd name="connsiteX47" fmla="*/ 6108020 w 7721297"/>
              <a:gd name="connsiteY47" fmla="*/ 5817567 h 6137534"/>
              <a:gd name="connsiteX48" fmla="*/ 6070270 w 7721297"/>
              <a:gd name="connsiteY48" fmla="*/ 5810426 h 6137534"/>
              <a:gd name="connsiteX49" fmla="*/ 6067079 w 7721297"/>
              <a:gd name="connsiteY49" fmla="*/ 5815324 h 6137534"/>
              <a:gd name="connsiteX50" fmla="*/ 6055703 w 7721297"/>
              <a:gd name="connsiteY50" fmla="*/ 5820793 h 6137534"/>
              <a:gd name="connsiteX51" fmla="*/ 6045386 w 7721297"/>
              <a:gd name="connsiteY51" fmla="*/ 5815775 h 6137534"/>
              <a:gd name="connsiteX52" fmla="*/ 5998031 w 7721297"/>
              <a:gd name="connsiteY52" fmla="*/ 5808528 h 6137534"/>
              <a:gd name="connsiteX53" fmla="*/ 5985928 w 7721297"/>
              <a:gd name="connsiteY53" fmla="*/ 5807617 h 6137534"/>
              <a:gd name="connsiteX54" fmla="*/ 5484277 w 7721297"/>
              <a:gd name="connsiteY54" fmla="*/ 5837022 h 6137534"/>
              <a:gd name="connsiteX55" fmla="*/ 5050621 w 7721297"/>
              <a:gd name="connsiteY55" fmla="*/ 5862441 h 6137534"/>
              <a:gd name="connsiteX56" fmla="*/ 4764988 w 7721297"/>
              <a:gd name="connsiteY56" fmla="*/ 5879183 h 6137534"/>
              <a:gd name="connsiteX57" fmla="*/ 4742173 w 7721297"/>
              <a:gd name="connsiteY57" fmla="*/ 5880683 h 6137534"/>
              <a:gd name="connsiteX58" fmla="*/ 4603476 w 7721297"/>
              <a:gd name="connsiteY58" fmla="*/ 5888890 h 6137534"/>
              <a:gd name="connsiteX59" fmla="*/ 4602500 w 7721297"/>
              <a:gd name="connsiteY59" fmla="*/ 5888708 h 6137534"/>
              <a:gd name="connsiteX60" fmla="*/ 357873 w 7721297"/>
              <a:gd name="connsiteY60" fmla="*/ 6137509 h 6137534"/>
              <a:gd name="connsiteX61" fmla="*/ 331163 w 7721297"/>
              <a:gd name="connsiteY61" fmla="*/ 6102479 h 6137534"/>
              <a:gd name="connsiteX62" fmla="*/ 83 w 7721297"/>
              <a:gd name="connsiteY62" fmla="*/ 454154 h 6137534"/>
              <a:gd name="connsiteX63" fmla="*/ 22525 w 7721297"/>
              <a:gd name="connsiteY63" fmla="*/ 416348 h 6137534"/>
              <a:gd name="connsiteX64" fmla="*/ 1139279 w 7721297"/>
              <a:gd name="connsiteY64" fmla="*/ 350888 h 6137534"/>
              <a:gd name="connsiteX65" fmla="*/ 1175131 w 7721297"/>
              <a:gd name="connsiteY65" fmla="*/ 338519 h 6137534"/>
              <a:gd name="connsiteX66" fmla="*/ 1213225 w 7721297"/>
              <a:gd name="connsiteY66" fmla="*/ 346554 h 6137534"/>
              <a:gd name="connsiteX67" fmla="*/ 1712871 w 7721297"/>
              <a:gd name="connsiteY67" fmla="*/ 317267 h 6137534"/>
              <a:gd name="connsiteX68" fmla="*/ 1779193 w 7721297"/>
              <a:gd name="connsiteY68" fmla="*/ 313380 h 6137534"/>
              <a:gd name="connsiteX69" fmla="*/ 1815597 w 7721297"/>
              <a:gd name="connsiteY69" fmla="*/ 300302 h 6137534"/>
              <a:gd name="connsiteX70" fmla="*/ 1852738 w 7721297"/>
              <a:gd name="connsiteY70" fmla="*/ 285584 h 6137534"/>
              <a:gd name="connsiteX71" fmla="*/ 1888919 w 7721297"/>
              <a:gd name="connsiteY71" fmla="*/ 278056 h 6137534"/>
              <a:gd name="connsiteX72" fmla="*/ 1916966 w 7721297"/>
              <a:gd name="connsiteY72" fmla="*/ 275572 h 6137534"/>
              <a:gd name="connsiteX73" fmla="*/ 1946834 w 7721297"/>
              <a:gd name="connsiteY73" fmla="*/ 281223 h 6137534"/>
              <a:gd name="connsiteX74" fmla="*/ 1966525 w 7721297"/>
              <a:gd name="connsiteY74" fmla="*/ 276990 h 6137534"/>
              <a:gd name="connsiteX75" fmla="*/ 2003994 w 7721297"/>
              <a:gd name="connsiteY75" fmla="*/ 282725 h 6137534"/>
              <a:gd name="connsiteX76" fmla="*/ 2058557 w 7721297"/>
              <a:gd name="connsiteY76" fmla="*/ 286832 h 6137534"/>
              <a:gd name="connsiteX77" fmla="*/ 2096277 w 7721297"/>
              <a:gd name="connsiteY77" fmla="*/ 292409 h 6137534"/>
              <a:gd name="connsiteX78" fmla="*/ 2103602 w 7721297"/>
              <a:gd name="connsiteY78" fmla="*/ 294364 h 6137534"/>
              <a:gd name="connsiteX79" fmla="*/ 2347448 w 7721297"/>
              <a:gd name="connsiteY79" fmla="*/ 280071 h 6137534"/>
              <a:gd name="connsiteX80" fmla="*/ 2365280 w 7721297"/>
              <a:gd name="connsiteY80" fmla="*/ 276360 h 6137534"/>
              <a:gd name="connsiteX81" fmla="*/ 2426123 w 7721297"/>
              <a:gd name="connsiteY81" fmla="*/ 275459 h 6137534"/>
              <a:gd name="connsiteX82" fmla="*/ 2434723 w 7721297"/>
              <a:gd name="connsiteY82" fmla="*/ 271325 h 6137534"/>
              <a:gd name="connsiteX83" fmla="*/ 2494266 w 7721297"/>
              <a:gd name="connsiteY83" fmla="*/ 271465 h 6137534"/>
              <a:gd name="connsiteX84" fmla="*/ 2559092 w 7721297"/>
              <a:gd name="connsiteY84" fmla="*/ 264581 h 6137534"/>
              <a:gd name="connsiteX85" fmla="*/ 2563462 w 7721297"/>
              <a:gd name="connsiteY85" fmla="*/ 256037 h 6137534"/>
              <a:gd name="connsiteX86" fmla="*/ 2577676 w 7721297"/>
              <a:gd name="connsiteY86" fmla="*/ 254477 h 6137534"/>
              <a:gd name="connsiteX87" fmla="*/ 2600129 w 7721297"/>
              <a:gd name="connsiteY87" fmla="*/ 253320 h 6137534"/>
              <a:gd name="connsiteX88" fmla="*/ 2650911 w 7721297"/>
              <a:gd name="connsiteY88" fmla="*/ 259040 h 613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7721297" h="6137534">
                <a:moveTo>
                  <a:pt x="6989390" y="0"/>
                </a:moveTo>
                <a:lnTo>
                  <a:pt x="7385409" y="0"/>
                </a:lnTo>
                <a:lnTo>
                  <a:pt x="7386140" y="922"/>
                </a:lnTo>
                <a:lnTo>
                  <a:pt x="7390528" y="20974"/>
                </a:lnTo>
                <a:cubicBezTo>
                  <a:pt x="7446342" y="963974"/>
                  <a:pt x="7665942" y="4719264"/>
                  <a:pt x="7721024" y="5658922"/>
                </a:cubicBezTo>
                <a:cubicBezTo>
                  <a:pt x="7721023" y="5658924"/>
                  <a:pt x="7721023" y="5658925"/>
                  <a:pt x="7721023" y="5658927"/>
                </a:cubicBezTo>
                <a:cubicBezTo>
                  <a:pt x="7721114" y="5660475"/>
                  <a:pt x="7721205" y="5662025"/>
                  <a:pt x="7721297" y="5663572"/>
                </a:cubicBezTo>
                <a:lnTo>
                  <a:pt x="7716147" y="5676259"/>
                </a:lnTo>
                <a:lnTo>
                  <a:pt x="7712139" y="5690502"/>
                </a:lnTo>
                <a:lnTo>
                  <a:pt x="7708519" y="5695048"/>
                </a:lnTo>
                <a:lnTo>
                  <a:pt x="7704935" y="5703877"/>
                </a:lnTo>
                <a:lnTo>
                  <a:pt x="7699090" y="5704214"/>
                </a:lnTo>
                <a:lnTo>
                  <a:pt x="7692214" y="5707603"/>
                </a:lnTo>
                <a:lnTo>
                  <a:pt x="7674726" y="5708628"/>
                </a:lnTo>
                <a:lnTo>
                  <a:pt x="7674412" y="5709720"/>
                </a:lnTo>
                <a:cubicBezTo>
                  <a:pt x="7674096" y="5722851"/>
                  <a:pt x="7687229" y="5733549"/>
                  <a:pt x="7647609" y="5735871"/>
                </a:cubicBezTo>
                <a:lnTo>
                  <a:pt x="7592212" y="5713464"/>
                </a:lnTo>
                <a:lnTo>
                  <a:pt x="7059543" y="5744687"/>
                </a:lnTo>
                <a:lnTo>
                  <a:pt x="7050496" y="5749000"/>
                </a:lnTo>
                <a:cubicBezTo>
                  <a:pt x="7045619" y="5750860"/>
                  <a:pt x="7038873" y="5752719"/>
                  <a:pt x="7028578" y="5754084"/>
                </a:cubicBezTo>
                <a:cubicBezTo>
                  <a:pt x="7002150" y="5743012"/>
                  <a:pt x="6970580" y="5775328"/>
                  <a:pt x="6937660" y="5760288"/>
                </a:cubicBezTo>
                <a:cubicBezTo>
                  <a:pt x="6925760" y="5756875"/>
                  <a:pt x="6890181" y="5759283"/>
                  <a:pt x="6884223" y="5767636"/>
                </a:cubicBezTo>
                <a:cubicBezTo>
                  <a:pt x="6876963" y="5769764"/>
                  <a:pt x="6868022" y="5767395"/>
                  <a:pt x="6865431" y="5776138"/>
                </a:cubicBezTo>
                <a:cubicBezTo>
                  <a:pt x="6860770" y="5786740"/>
                  <a:pt x="6833285" y="5772215"/>
                  <a:pt x="6838171" y="5784171"/>
                </a:cubicBezTo>
                <a:cubicBezTo>
                  <a:pt x="6818693" y="5774254"/>
                  <a:pt x="6806181" y="5796611"/>
                  <a:pt x="6791231" y="5802772"/>
                </a:cubicBezTo>
                <a:lnTo>
                  <a:pt x="6745506" y="5812285"/>
                </a:lnTo>
                <a:lnTo>
                  <a:pt x="6714572" y="5815422"/>
                </a:lnTo>
                <a:lnTo>
                  <a:pt x="6710059" y="5815424"/>
                </a:lnTo>
                <a:lnTo>
                  <a:pt x="6672310" y="5808283"/>
                </a:lnTo>
                <a:cubicBezTo>
                  <a:pt x="6671542" y="5810036"/>
                  <a:pt x="6670468" y="5811687"/>
                  <a:pt x="6669118" y="5813181"/>
                </a:cubicBezTo>
                <a:lnTo>
                  <a:pt x="6657741" y="5818650"/>
                </a:lnTo>
                <a:lnTo>
                  <a:pt x="6647425" y="5813632"/>
                </a:lnTo>
                <a:lnTo>
                  <a:pt x="6600070" y="5806385"/>
                </a:lnTo>
                <a:lnTo>
                  <a:pt x="6531112" y="5801193"/>
                </a:lnTo>
                <a:lnTo>
                  <a:pt x="6520435" y="5796037"/>
                </a:lnTo>
                <a:cubicBezTo>
                  <a:pt x="6496467" y="5791093"/>
                  <a:pt x="6468393" y="5799321"/>
                  <a:pt x="6452509" y="5785889"/>
                </a:cubicBezTo>
                <a:lnTo>
                  <a:pt x="6417173" y="5785777"/>
                </a:lnTo>
                <a:lnTo>
                  <a:pt x="6413565" y="5791272"/>
                </a:lnTo>
                <a:lnTo>
                  <a:pt x="6403089" y="5790492"/>
                </a:lnTo>
                <a:lnTo>
                  <a:pt x="6400340" y="5791439"/>
                </a:lnTo>
                <a:cubicBezTo>
                  <a:pt x="6395093" y="5793274"/>
                  <a:pt x="6389877" y="5794902"/>
                  <a:pt x="6384541" y="5795714"/>
                </a:cubicBezTo>
                <a:cubicBezTo>
                  <a:pt x="6384816" y="5790709"/>
                  <a:pt x="6383401" y="5787669"/>
                  <a:pt x="6380988" y="5785886"/>
                </a:cubicBezTo>
                <a:lnTo>
                  <a:pt x="6376190" y="5784742"/>
                </a:lnTo>
                <a:lnTo>
                  <a:pt x="6203462" y="5794867"/>
                </a:lnTo>
                <a:lnTo>
                  <a:pt x="6189193" y="5804914"/>
                </a:lnTo>
                <a:lnTo>
                  <a:pt x="6143467" y="5814428"/>
                </a:lnTo>
                <a:lnTo>
                  <a:pt x="6112533" y="5817565"/>
                </a:lnTo>
                <a:lnTo>
                  <a:pt x="6108020" y="5817567"/>
                </a:lnTo>
                <a:lnTo>
                  <a:pt x="6070270" y="5810426"/>
                </a:lnTo>
                <a:cubicBezTo>
                  <a:pt x="6069504" y="5812178"/>
                  <a:pt x="6068430" y="5813830"/>
                  <a:pt x="6067079" y="5815324"/>
                </a:cubicBezTo>
                <a:lnTo>
                  <a:pt x="6055703" y="5820793"/>
                </a:lnTo>
                <a:lnTo>
                  <a:pt x="6045386" y="5815775"/>
                </a:lnTo>
                <a:lnTo>
                  <a:pt x="5998031" y="5808528"/>
                </a:lnTo>
                <a:lnTo>
                  <a:pt x="5985928" y="5807617"/>
                </a:lnTo>
                <a:lnTo>
                  <a:pt x="5484277" y="5837022"/>
                </a:lnTo>
                <a:lnTo>
                  <a:pt x="5050621" y="5862441"/>
                </a:lnTo>
                <a:lnTo>
                  <a:pt x="4764988" y="5879183"/>
                </a:lnTo>
                <a:lnTo>
                  <a:pt x="4742173" y="5880683"/>
                </a:lnTo>
                <a:cubicBezTo>
                  <a:pt x="4747668" y="5887795"/>
                  <a:pt x="4641947" y="5892753"/>
                  <a:pt x="4603476" y="5888890"/>
                </a:cubicBezTo>
                <a:lnTo>
                  <a:pt x="4602500" y="5888708"/>
                </a:lnTo>
                <a:lnTo>
                  <a:pt x="357873" y="6137509"/>
                </a:lnTo>
                <a:cubicBezTo>
                  <a:pt x="344313" y="6138247"/>
                  <a:pt x="332376" y="6122596"/>
                  <a:pt x="331163" y="6102479"/>
                </a:cubicBezTo>
                <a:lnTo>
                  <a:pt x="83" y="454154"/>
                </a:lnTo>
                <a:cubicBezTo>
                  <a:pt x="-1016" y="434071"/>
                  <a:pt x="8999" y="417193"/>
                  <a:pt x="22525" y="416348"/>
                </a:cubicBezTo>
                <a:lnTo>
                  <a:pt x="1139279" y="350888"/>
                </a:lnTo>
                <a:lnTo>
                  <a:pt x="1175131" y="338519"/>
                </a:lnTo>
                <a:cubicBezTo>
                  <a:pt x="1195616" y="337770"/>
                  <a:pt x="1200527" y="343876"/>
                  <a:pt x="1213225" y="346554"/>
                </a:cubicBezTo>
                <a:lnTo>
                  <a:pt x="1712871" y="317267"/>
                </a:lnTo>
                <a:lnTo>
                  <a:pt x="1779193" y="313380"/>
                </a:lnTo>
                <a:lnTo>
                  <a:pt x="1815597" y="300302"/>
                </a:lnTo>
                <a:cubicBezTo>
                  <a:pt x="1831010" y="308148"/>
                  <a:pt x="1840910" y="290458"/>
                  <a:pt x="1852738" y="285584"/>
                </a:cubicBezTo>
                <a:lnTo>
                  <a:pt x="1888919" y="278056"/>
                </a:lnTo>
                <a:lnTo>
                  <a:pt x="1916966" y="275572"/>
                </a:lnTo>
                <a:lnTo>
                  <a:pt x="1946834" y="281223"/>
                </a:lnTo>
                <a:cubicBezTo>
                  <a:pt x="1955094" y="281459"/>
                  <a:pt x="1956998" y="276740"/>
                  <a:pt x="1966525" y="276990"/>
                </a:cubicBezTo>
                <a:lnTo>
                  <a:pt x="2003994" y="282725"/>
                </a:lnTo>
                <a:lnTo>
                  <a:pt x="2058557" y="286832"/>
                </a:lnTo>
                <a:lnTo>
                  <a:pt x="2096277" y="292409"/>
                </a:lnTo>
                <a:lnTo>
                  <a:pt x="2103602" y="294364"/>
                </a:lnTo>
                <a:lnTo>
                  <a:pt x="2347448" y="280071"/>
                </a:lnTo>
                <a:lnTo>
                  <a:pt x="2365280" y="276360"/>
                </a:lnTo>
                <a:lnTo>
                  <a:pt x="2426123" y="275459"/>
                </a:lnTo>
                <a:lnTo>
                  <a:pt x="2434723" y="271325"/>
                </a:lnTo>
                <a:lnTo>
                  <a:pt x="2494266" y="271465"/>
                </a:lnTo>
                <a:cubicBezTo>
                  <a:pt x="2513884" y="269801"/>
                  <a:pt x="2547977" y="268614"/>
                  <a:pt x="2559092" y="264581"/>
                </a:cubicBezTo>
                <a:lnTo>
                  <a:pt x="2563462" y="256037"/>
                </a:lnTo>
                <a:lnTo>
                  <a:pt x="2577676" y="254477"/>
                </a:lnTo>
                <a:cubicBezTo>
                  <a:pt x="2578755" y="255048"/>
                  <a:pt x="2599278" y="253316"/>
                  <a:pt x="2600129" y="253320"/>
                </a:cubicBezTo>
                <a:lnTo>
                  <a:pt x="2650911" y="259040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connecteur&#10;&#10;Description générée automatiquement">
            <a:extLst>
              <a:ext uri="{FF2B5EF4-FFF2-40B4-BE49-F238E27FC236}">
                <a16:creationId xmlns:a16="http://schemas.microsoft.com/office/drawing/2014/main" id="{0AFE1FF1-7395-D14F-82F2-CD7D8E47C8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84000"/>
          </a:blip>
          <a:srcRect l="5647" r="-2" b="-2"/>
          <a:stretch/>
        </p:blipFill>
        <p:spPr>
          <a:xfrm>
            <a:off x="553682" y="10"/>
            <a:ext cx="7721297" cy="6137524"/>
          </a:xfrm>
          <a:custGeom>
            <a:avLst/>
            <a:gdLst/>
            <a:ahLst/>
            <a:cxnLst/>
            <a:rect l="l" t="t" r="r" b="b"/>
            <a:pathLst>
              <a:path w="7721297" h="6137534">
                <a:moveTo>
                  <a:pt x="6989390" y="0"/>
                </a:moveTo>
                <a:lnTo>
                  <a:pt x="7385409" y="0"/>
                </a:lnTo>
                <a:lnTo>
                  <a:pt x="7386140" y="922"/>
                </a:lnTo>
                <a:lnTo>
                  <a:pt x="7390528" y="20974"/>
                </a:lnTo>
                <a:cubicBezTo>
                  <a:pt x="7446342" y="963974"/>
                  <a:pt x="7665942" y="4719264"/>
                  <a:pt x="7721024" y="5658922"/>
                </a:cubicBezTo>
                <a:cubicBezTo>
                  <a:pt x="7721023" y="5658924"/>
                  <a:pt x="7721023" y="5658925"/>
                  <a:pt x="7721023" y="5658927"/>
                </a:cubicBezTo>
                <a:cubicBezTo>
                  <a:pt x="7721114" y="5660475"/>
                  <a:pt x="7721205" y="5662025"/>
                  <a:pt x="7721297" y="5663572"/>
                </a:cubicBezTo>
                <a:lnTo>
                  <a:pt x="7716147" y="5676259"/>
                </a:lnTo>
                <a:lnTo>
                  <a:pt x="7712139" y="5690502"/>
                </a:lnTo>
                <a:lnTo>
                  <a:pt x="7708519" y="5695048"/>
                </a:lnTo>
                <a:lnTo>
                  <a:pt x="7704935" y="5703877"/>
                </a:lnTo>
                <a:lnTo>
                  <a:pt x="7699090" y="5704214"/>
                </a:lnTo>
                <a:lnTo>
                  <a:pt x="7692214" y="5707603"/>
                </a:lnTo>
                <a:lnTo>
                  <a:pt x="7674726" y="5708628"/>
                </a:lnTo>
                <a:lnTo>
                  <a:pt x="7674412" y="5709720"/>
                </a:lnTo>
                <a:cubicBezTo>
                  <a:pt x="7674096" y="5722851"/>
                  <a:pt x="7687229" y="5733549"/>
                  <a:pt x="7647609" y="5735871"/>
                </a:cubicBezTo>
                <a:lnTo>
                  <a:pt x="7592212" y="5713464"/>
                </a:lnTo>
                <a:lnTo>
                  <a:pt x="7059543" y="5744687"/>
                </a:lnTo>
                <a:lnTo>
                  <a:pt x="7050496" y="5749000"/>
                </a:lnTo>
                <a:cubicBezTo>
                  <a:pt x="7045619" y="5750860"/>
                  <a:pt x="7038873" y="5752719"/>
                  <a:pt x="7028578" y="5754084"/>
                </a:cubicBezTo>
                <a:cubicBezTo>
                  <a:pt x="7002150" y="5743012"/>
                  <a:pt x="6970580" y="5775328"/>
                  <a:pt x="6937660" y="5760288"/>
                </a:cubicBezTo>
                <a:cubicBezTo>
                  <a:pt x="6925760" y="5756875"/>
                  <a:pt x="6890181" y="5759283"/>
                  <a:pt x="6884223" y="5767636"/>
                </a:cubicBezTo>
                <a:cubicBezTo>
                  <a:pt x="6876963" y="5769764"/>
                  <a:pt x="6868022" y="5767395"/>
                  <a:pt x="6865431" y="5776138"/>
                </a:cubicBezTo>
                <a:cubicBezTo>
                  <a:pt x="6860770" y="5786740"/>
                  <a:pt x="6833285" y="5772215"/>
                  <a:pt x="6838171" y="5784171"/>
                </a:cubicBezTo>
                <a:cubicBezTo>
                  <a:pt x="6818693" y="5774254"/>
                  <a:pt x="6806181" y="5796611"/>
                  <a:pt x="6791231" y="5802772"/>
                </a:cubicBezTo>
                <a:lnTo>
                  <a:pt x="6745506" y="5812285"/>
                </a:lnTo>
                <a:lnTo>
                  <a:pt x="6714572" y="5815422"/>
                </a:lnTo>
                <a:lnTo>
                  <a:pt x="6710059" y="5815424"/>
                </a:lnTo>
                <a:lnTo>
                  <a:pt x="6672310" y="5808283"/>
                </a:lnTo>
                <a:cubicBezTo>
                  <a:pt x="6671542" y="5810036"/>
                  <a:pt x="6670468" y="5811687"/>
                  <a:pt x="6669118" y="5813181"/>
                </a:cubicBezTo>
                <a:lnTo>
                  <a:pt x="6657741" y="5818650"/>
                </a:lnTo>
                <a:lnTo>
                  <a:pt x="6647425" y="5813632"/>
                </a:lnTo>
                <a:lnTo>
                  <a:pt x="6600070" y="5806385"/>
                </a:lnTo>
                <a:lnTo>
                  <a:pt x="6531112" y="5801193"/>
                </a:lnTo>
                <a:lnTo>
                  <a:pt x="6520435" y="5796037"/>
                </a:lnTo>
                <a:cubicBezTo>
                  <a:pt x="6496467" y="5791093"/>
                  <a:pt x="6468393" y="5799321"/>
                  <a:pt x="6452509" y="5785889"/>
                </a:cubicBezTo>
                <a:lnTo>
                  <a:pt x="6417173" y="5785777"/>
                </a:lnTo>
                <a:lnTo>
                  <a:pt x="6413565" y="5791272"/>
                </a:lnTo>
                <a:lnTo>
                  <a:pt x="6403089" y="5790492"/>
                </a:lnTo>
                <a:lnTo>
                  <a:pt x="6400340" y="5791439"/>
                </a:lnTo>
                <a:cubicBezTo>
                  <a:pt x="6395093" y="5793274"/>
                  <a:pt x="6389877" y="5794902"/>
                  <a:pt x="6384541" y="5795714"/>
                </a:cubicBezTo>
                <a:cubicBezTo>
                  <a:pt x="6384816" y="5790709"/>
                  <a:pt x="6383401" y="5787669"/>
                  <a:pt x="6380988" y="5785886"/>
                </a:cubicBezTo>
                <a:lnTo>
                  <a:pt x="6376190" y="5784742"/>
                </a:lnTo>
                <a:lnTo>
                  <a:pt x="6203462" y="5794867"/>
                </a:lnTo>
                <a:lnTo>
                  <a:pt x="6189193" y="5804914"/>
                </a:lnTo>
                <a:lnTo>
                  <a:pt x="6143467" y="5814428"/>
                </a:lnTo>
                <a:lnTo>
                  <a:pt x="6112533" y="5817565"/>
                </a:lnTo>
                <a:lnTo>
                  <a:pt x="6108020" y="5817567"/>
                </a:lnTo>
                <a:lnTo>
                  <a:pt x="6070270" y="5810426"/>
                </a:lnTo>
                <a:cubicBezTo>
                  <a:pt x="6069504" y="5812178"/>
                  <a:pt x="6068430" y="5813830"/>
                  <a:pt x="6067079" y="5815324"/>
                </a:cubicBezTo>
                <a:lnTo>
                  <a:pt x="6055703" y="5820793"/>
                </a:lnTo>
                <a:lnTo>
                  <a:pt x="6045386" y="5815775"/>
                </a:lnTo>
                <a:lnTo>
                  <a:pt x="5998031" y="5808528"/>
                </a:lnTo>
                <a:lnTo>
                  <a:pt x="5985928" y="5807617"/>
                </a:lnTo>
                <a:lnTo>
                  <a:pt x="5484277" y="5837022"/>
                </a:lnTo>
                <a:lnTo>
                  <a:pt x="5050621" y="5862441"/>
                </a:lnTo>
                <a:lnTo>
                  <a:pt x="4764988" y="5879183"/>
                </a:lnTo>
                <a:lnTo>
                  <a:pt x="4742173" y="5880683"/>
                </a:lnTo>
                <a:cubicBezTo>
                  <a:pt x="4747668" y="5887795"/>
                  <a:pt x="4641947" y="5892753"/>
                  <a:pt x="4603476" y="5888890"/>
                </a:cubicBezTo>
                <a:lnTo>
                  <a:pt x="4602500" y="5888708"/>
                </a:lnTo>
                <a:lnTo>
                  <a:pt x="357873" y="6137509"/>
                </a:lnTo>
                <a:cubicBezTo>
                  <a:pt x="344313" y="6138247"/>
                  <a:pt x="332376" y="6122596"/>
                  <a:pt x="331163" y="6102479"/>
                </a:cubicBezTo>
                <a:lnTo>
                  <a:pt x="83" y="454154"/>
                </a:lnTo>
                <a:cubicBezTo>
                  <a:pt x="-1016" y="434071"/>
                  <a:pt x="8999" y="417193"/>
                  <a:pt x="22525" y="416348"/>
                </a:cubicBezTo>
                <a:lnTo>
                  <a:pt x="1139279" y="350888"/>
                </a:lnTo>
                <a:lnTo>
                  <a:pt x="1175131" y="338519"/>
                </a:lnTo>
                <a:cubicBezTo>
                  <a:pt x="1195616" y="337770"/>
                  <a:pt x="1200527" y="343876"/>
                  <a:pt x="1213225" y="346554"/>
                </a:cubicBezTo>
                <a:lnTo>
                  <a:pt x="1712871" y="317267"/>
                </a:lnTo>
                <a:lnTo>
                  <a:pt x="1779193" y="313380"/>
                </a:lnTo>
                <a:lnTo>
                  <a:pt x="1815597" y="300302"/>
                </a:lnTo>
                <a:cubicBezTo>
                  <a:pt x="1831010" y="308148"/>
                  <a:pt x="1840910" y="290458"/>
                  <a:pt x="1852738" y="285584"/>
                </a:cubicBezTo>
                <a:lnTo>
                  <a:pt x="1888919" y="278056"/>
                </a:lnTo>
                <a:lnTo>
                  <a:pt x="1916966" y="275572"/>
                </a:lnTo>
                <a:lnTo>
                  <a:pt x="1946834" y="281223"/>
                </a:lnTo>
                <a:cubicBezTo>
                  <a:pt x="1955094" y="281459"/>
                  <a:pt x="1956998" y="276740"/>
                  <a:pt x="1966525" y="276990"/>
                </a:cubicBezTo>
                <a:lnTo>
                  <a:pt x="2003994" y="282725"/>
                </a:lnTo>
                <a:lnTo>
                  <a:pt x="2058557" y="286832"/>
                </a:lnTo>
                <a:lnTo>
                  <a:pt x="2096277" y="292409"/>
                </a:lnTo>
                <a:lnTo>
                  <a:pt x="2103602" y="294364"/>
                </a:lnTo>
                <a:lnTo>
                  <a:pt x="2347448" y="280071"/>
                </a:lnTo>
                <a:lnTo>
                  <a:pt x="2365280" y="276360"/>
                </a:lnTo>
                <a:lnTo>
                  <a:pt x="2426123" y="275459"/>
                </a:lnTo>
                <a:lnTo>
                  <a:pt x="2434723" y="271325"/>
                </a:lnTo>
                <a:lnTo>
                  <a:pt x="2494266" y="271465"/>
                </a:lnTo>
                <a:cubicBezTo>
                  <a:pt x="2513884" y="269801"/>
                  <a:pt x="2547977" y="268614"/>
                  <a:pt x="2559092" y="264581"/>
                </a:cubicBezTo>
                <a:lnTo>
                  <a:pt x="2563462" y="256037"/>
                </a:lnTo>
                <a:lnTo>
                  <a:pt x="2577676" y="254477"/>
                </a:lnTo>
                <a:cubicBezTo>
                  <a:pt x="2578755" y="255048"/>
                  <a:pt x="2599278" y="253316"/>
                  <a:pt x="2600129" y="253320"/>
                </a:cubicBezTo>
                <a:lnTo>
                  <a:pt x="2650911" y="259040"/>
                </a:lnTo>
                <a:close/>
              </a:path>
            </a:pathLst>
          </a:cu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A229D12-AC68-1E44-AF02-7AE102EC4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0692" y="1122362"/>
            <a:ext cx="3995508" cy="34512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i="1" kern="1200" dirty="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Le nœud de chaise </a:t>
            </a:r>
            <a:br>
              <a:rPr lang="en-US" sz="5400" dirty="0"/>
            </a:br>
            <a:r>
              <a:rPr lang="en-US" sz="1300" dirty="0">
                <a:hlinkClick r:id="rId4"/>
              </a:rPr>
              <a:t>https://</a:t>
            </a:r>
            <a:r>
              <a:rPr lang="en-US" sz="1300" dirty="0" err="1">
                <a:hlinkClick r:id="rId4"/>
              </a:rPr>
              <a:t>www.youtube.com</a:t>
            </a:r>
            <a:r>
              <a:rPr lang="en-US" sz="1300" dirty="0">
                <a:hlinkClick r:id="rId4"/>
              </a:rPr>
              <a:t>/</a:t>
            </a:r>
            <a:r>
              <a:rPr lang="en-US" sz="1300" dirty="0" err="1">
                <a:hlinkClick r:id="rId4"/>
              </a:rPr>
              <a:t>watch?v</a:t>
            </a:r>
            <a:r>
              <a:rPr lang="en-US" sz="1300" dirty="0">
                <a:hlinkClick r:id="rId4"/>
              </a:rPr>
              <a:t>=LgAqs9-zIqw</a:t>
            </a:r>
            <a:endParaRPr lang="en-US" sz="1300" i="1" kern="1200" dirty="0">
              <a:solidFill>
                <a:srgbClr val="000000"/>
              </a:solidFill>
              <a:highlight>
                <a:srgbClr val="FFFF00"/>
              </a:highlight>
              <a:latin typeface="+mj-lt"/>
              <a:ea typeface="+mj-ea"/>
              <a:cs typeface="+mj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E857A3BA-A9AD-43E0-A911-3E9658723F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22665">
            <a:off x="664635" y="-248395"/>
            <a:ext cx="444795" cy="1868387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5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1B0DEDD-DA5F-418A-B256-C1F53D913A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A9D8498-7B91-40F3-A731-2B4443F6B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FC14BFE5-C2A1-474A-AC02-DCD8519CAF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72CF4ECB-6EDD-4A8E-A497-54D2957D68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3E26055-BF58-4169-90CE-4F652B4271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lèche vers la gauche 2">
            <a:hlinkClick r:id="rId6" action="ppaction://hlinksldjump"/>
            <a:extLst>
              <a:ext uri="{FF2B5EF4-FFF2-40B4-BE49-F238E27FC236}">
                <a16:creationId xmlns:a16="http://schemas.microsoft.com/office/drawing/2014/main" id="{FBCA39D4-5E0A-5046-84CC-C02914C1D2CE}"/>
              </a:ext>
            </a:extLst>
          </p:cNvPr>
          <p:cNvSpPr/>
          <p:nvPr/>
        </p:nvSpPr>
        <p:spPr>
          <a:xfrm>
            <a:off x="9745249" y="5774499"/>
            <a:ext cx="688932" cy="36303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3041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3F5135F-115E-423C-BE4A-B56C35DC9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2C1E318-0F1F-4920-8C7D-FBAC66631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DE4A7237-B6EB-4FB7-8B68-7C27438D47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84E00FDE-0838-4B5B-A782-6B6C92DB0A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BC1B2F3-8E83-4A70-B103-979C67EEC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E4E7BB9-F0F6-4AA3-A986-1A30A8976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6D26BDF-529D-C048-AAFB-26E14D446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730598"/>
            <a:ext cx="10286999" cy="1124294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5400" dirty="0"/>
              <a:t>Le </a:t>
            </a:r>
            <a:r>
              <a:rPr lang="en-US" sz="5400" dirty="0" err="1"/>
              <a:t>nœud</a:t>
            </a:r>
            <a:r>
              <a:rPr lang="en-US" sz="5400" dirty="0"/>
              <a:t> de </a:t>
            </a:r>
            <a:r>
              <a:rPr lang="en-US" sz="5400" dirty="0" err="1"/>
              <a:t>cabestan</a:t>
            </a:r>
            <a:r>
              <a:rPr lang="en-US" sz="5400" dirty="0"/>
              <a:t> </a:t>
            </a:r>
            <a:br>
              <a:rPr lang="en-US" sz="5400" dirty="0"/>
            </a:br>
            <a:r>
              <a:rPr lang="en-US" sz="5400" dirty="0"/>
              <a:t>(</a:t>
            </a:r>
            <a:r>
              <a:rPr lang="en-US" sz="5400" dirty="0" err="1"/>
              <a:t>Amarrage</a:t>
            </a:r>
            <a:r>
              <a:rPr lang="en-US" sz="5400" dirty="0"/>
              <a:t>)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EFD341D-2F0E-4DA0-833F-0ED07BBD5D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10149"/>
            <a:ext cx="4722113" cy="3795528"/>
          </a:xfrm>
          <a:custGeom>
            <a:avLst/>
            <a:gdLst>
              <a:gd name="connsiteX0" fmla="*/ 4560861 w 4722113"/>
              <a:gd name="connsiteY0" fmla="*/ 0 h 3795528"/>
              <a:gd name="connsiteX1" fmla="*/ 4722113 w 4722113"/>
              <a:gd name="connsiteY1" fmla="*/ 3583011 h 3795528"/>
              <a:gd name="connsiteX2" fmla="*/ 0 w 4722113"/>
              <a:gd name="connsiteY2" fmla="*/ 3795528 h 3795528"/>
              <a:gd name="connsiteX3" fmla="*/ 0 w 4722113"/>
              <a:gd name="connsiteY3" fmla="*/ 205259 h 3795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2113" h="3795528">
                <a:moveTo>
                  <a:pt x="4560861" y="0"/>
                </a:moveTo>
                <a:lnTo>
                  <a:pt x="4722113" y="3583011"/>
                </a:lnTo>
                <a:lnTo>
                  <a:pt x="0" y="3795528"/>
                </a:lnTo>
                <a:lnTo>
                  <a:pt x="0" y="205259"/>
                </a:lnTo>
                <a:close/>
              </a:path>
            </a:pathLst>
          </a:custGeom>
          <a:solidFill>
            <a:schemeClr val="tx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C2F87B8-60B3-479B-9E40-1EB9D75056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388"/>
            <a:ext cx="4588792" cy="3533237"/>
          </a:xfrm>
          <a:custGeom>
            <a:avLst/>
            <a:gdLst>
              <a:gd name="connsiteX0" fmla="*/ 4421432 w 4588792"/>
              <a:gd name="connsiteY0" fmla="*/ 0 h 3533237"/>
              <a:gd name="connsiteX1" fmla="*/ 4438677 w 4588792"/>
              <a:gd name="connsiteY1" fmla="*/ 9736 h 3533237"/>
              <a:gd name="connsiteX2" fmla="*/ 4441233 w 4588792"/>
              <a:gd name="connsiteY2" fmla="*/ 18306 h 3533237"/>
              <a:gd name="connsiteX3" fmla="*/ 4588783 w 4588792"/>
              <a:gd name="connsiteY3" fmla="*/ 3307712 h 3533237"/>
              <a:gd name="connsiteX4" fmla="*/ 4561075 w 4588792"/>
              <a:gd name="connsiteY4" fmla="*/ 3327045 h 3533237"/>
              <a:gd name="connsiteX5" fmla="*/ 33760 w 4588792"/>
              <a:gd name="connsiteY5" fmla="*/ 3531784 h 3533237"/>
              <a:gd name="connsiteX6" fmla="*/ 0 w 4588792"/>
              <a:gd name="connsiteY6" fmla="*/ 3533237 h 3533237"/>
              <a:gd name="connsiteX7" fmla="*/ 0 w 4588792"/>
              <a:gd name="connsiteY7" fmla="*/ 202570 h 3533237"/>
              <a:gd name="connsiteX8" fmla="*/ 212261 w 4588792"/>
              <a:gd name="connsiteY8" fmla="*/ 193017 h 3533237"/>
              <a:gd name="connsiteX9" fmla="*/ 236729 w 4588792"/>
              <a:gd name="connsiteY9" fmla="*/ 187525 h 3533237"/>
              <a:gd name="connsiteX10" fmla="*/ 262295 w 4588792"/>
              <a:gd name="connsiteY10" fmla="*/ 190766 h 3533237"/>
              <a:gd name="connsiteX11" fmla="*/ 600364 w 4588792"/>
              <a:gd name="connsiteY11" fmla="*/ 175551 h 3533237"/>
              <a:gd name="connsiteX12" fmla="*/ 645239 w 4588792"/>
              <a:gd name="connsiteY12" fmla="*/ 173531 h 3533237"/>
              <a:gd name="connsiteX13" fmla="*/ 670092 w 4588792"/>
              <a:gd name="connsiteY13" fmla="*/ 167733 h 3533237"/>
              <a:gd name="connsiteX14" fmla="*/ 695478 w 4588792"/>
              <a:gd name="connsiteY14" fmla="*/ 161228 h 3533237"/>
              <a:gd name="connsiteX15" fmla="*/ 720068 w 4588792"/>
              <a:gd name="connsiteY15" fmla="*/ 157808 h 3533237"/>
              <a:gd name="connsiteX16" fmla="*/ 739064 w 4588792"/>
              <a:gd name="connsiteY16" fmla="*/ 156595 h 3533237"/>
              <a:gd name="connsiteX17" fmla="*/ 759122 w 4588792"/>
              <a:gd name="connsiteY17" fmla="*/ 158858 h 3533237"/>
              <a:gd name="connsiteX18" fmla="*/ 772507 w 4588792"/>
              <a:gd name="connsiteY18" fmla="*/ 156938 h 3533237"/>
              <a:gd name="connsiteX19" fmla="*/ 797699 w 4588792"/>
              <a:gd name="connsiteY19" fmla="*/ 159196 h 3533237"/>
              <a:gd name="connsiteX20" fmla="*/ 834468 w 4588792"/>
              <a:gd name="connsiteY20" fmla="*/ 160666 h 3533237"/>
              <a:gd name="connsiteX21" fmla="*/ 859832 w 4588792"/>
              <a:gd name="connsiteY21" fmla="*/ 162855 h 3533237"/>
              <a:gd name="connsiteX22" fmla="*/ 864740 w 4588792"/>
              <a:gd name="connsiteY22" fmla="*/ 163653 h 3533237"/>
              <a:gd name="connsiteX23" fmla="*/ 1029732 w 4588792"/>
              <a:gd name="connsiteY23" fmla="*/ 156228 h 3533237"/>
              <a:gd name="connsiteX24" fmla="*/ 1041851 w 4588792"/>
              <a:gd name="connsiteY24" fmla="*/ 154543 h 3533237"/>
              <a:gd name="connsiteX25" fmla="*/ 1082964 w 4588792"/>
              <a:gd name="connsiteY25" fmla="*/ 153832 h 3533237"/>
              <a:gd name="connsiteX26" fmla="*/ 1088857 w 4588792"/>
              <a:gd name="connsiteY26" fmla="*/ 152014 h 3533237"/>
              <a:gd name="connsiteX27" fmla="*/ 1129071 w 4588792"/>
              <a:gd name="connsiteY27" fmla="*/ 151757 h 3533237"/>
              <a:gd name="connsiteX28" fmla="*/ 1172996 w 4588792"/>
              <a:gd name="connsiteY28" fmla="*/ 148461 h 3533237"/>
              <a:gd name="connsiteX29" fmla="*/ 1176121 w 4588792"/>
              <a:gd name="connsiteY29" fmla="*/ 144777 h 3533237"/>
              <a:gd name="connsiteX30" fmla="*/ 1185753 w 4588792"/>
              <a:gd name="connsiteY30" fmla="*/ 144032 h 3533237"/>
              <a:gd name="connsiteX31" fmla="*/ 1200942 w 4588792"/>
              <a:gd name="connsiteY31" fmla="*/ 143416 h 3533237"/>
              <a:gd name="connsiteX32" fmla="*/ 1235125 w 4588792"/>
              <a:gd name="connsiteY32" fmla="*/ 145597 h 3533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588792" h="3533237">
                <a:moveTo>
                  <a:pt x="4421432" y="0"/>
                </a:moveTo>
                <a:cubicBezTo>
                  <a:pt x="4431220" y="3064"/>
                  <a:pt x="4432814" y="3955"/>
                  <a:pt x="4438677" y="9736"/>
                </a:cubicBezTo>
                <a:lnTo>
                  <a:pt x="4441233" y="18306"/>
                </a:lnTo>
                <a:lnTo>
                  <a:pt x="4588783" y="3307712"/>
                </a:lnTo>
                <a:cubicBezTo>
                  <a:pt x="4589186" y="3317673"/>
                  <a:pt x="4576807" y="3326312"/>
                  <a:pt x="4561075" y="3327045"/>
                </a:cubicBezTo>
                <a:cubicBezTo>
                  <a:pt x="3836075" y="3362312"/>
                  <a:pt x="1229361" y="3479955"/>
                  <a:pt x="33760" y="3531784"/>
                </a:cubicBezTo>
                <a:lnTo>
                  <a:pt x="0" y="3533237"/>
                </a:lnTo>
                <a:lnTo>
                  <a:pt x="0" y="202570"/>
                </a:lnTo>
                <a:lnTo>
                  <a:pt x="212261" y="193017"/>
                </a:lnTo>
                <a:lnTo>
                  <a:pt x="236729" y="187525"/>
                </a:lnTo>
                <a:cubicBezTo>
                  <a:pt x="250580" y="187095"/>
                  <a:pt x="253773" y="189686"/>
                  <a:pt x="262295" y="190766"/>
                </a:cubicBezTo>
                <a:lnTo>
                  <a:pt x="600364" y="175551"/>
                </a:lnTo>
                <a:lnTo>
                  <a:pt x="645239" y="173531"/>
                </a:lnTo>
                <a:lnTo>
                  <a:pt x="670092" y="167733"/>
                </a:lnTo>
                <a:cubicBezTo>
                  <a:pt x="680344" y="171014"/>
                  <a:pt x="687389" y="163380"/>
                  <a:pt x="695478" y="161228"/>
                </a:cubicBezTo>
                <a:lnTo>
                  <a:pt x="720068" y="157808"/>
                </a:lnTo>
                <a:cubicBezTo>
                  <a:pt x="726400" y="157404"/>
                  <a:pt x="732732" y="157000"/>
                  <a:pt x="739064" y="156595"/>
                </a:cubicBezTo>
                <a:lnTo>
                  <a:pt x="759122" y="158858"/>
                </a:lnTo>
                <a:cubicBezTo>
                  <a:pt x="764697" y="158914"/>
                  <a:pt x="766078" y="156881"/>
                  <a:pt x="772507" y="156938"/>
                </a:cubicBezTo>
                <a:lnTo>
                  <a:pt x="797699" y="159196"/>
                </a:lnTo>
                <a:lnTo>
                  <a:pt x="834468" y="160666"/>
                </a:lnTo>
                <a:lnTo>
                  <a:pt x="859832" y="162855"/>
                </a:lnTo>
                <a:lnTo>
                  <a:pt x="864740" y="163653"/>
                </a:lnTo>
                <a:lnTo>
                  <a:pt x="1029732" y="156228"/>
                </a:lnTo>
                <a:lnTo>
                  <a:pt x="1041851" y="154543"/>
                </a:lnTo>
                <a:cubicBezTo>
                  <a:pt x="1055555" y="154306"/>
                  <a:pt x="1069260" y="154069"/>
                  <a:pt x="1082964" y="153832"/>
                </a:cubicBezTo>
                <a:lnTo>
                  <a:pt x="1088857" y="152014"/>
                </a:lnTo>
                <a:lnTo>
                  <a:pt x="1129071" y="151757"/>
                </a:lnTo>
                <a:cubicBezTo>
                  <a:pt x="1142356" y="150939"/>
                  <a:pt x="1165407" y="150249"/>
                  <a:pt x="1172996" y="148461"/>
                </a:cubicBezTo>
                <a:lnTo>
                  <a:pt x="1176121" y="144777"/>
                </a:lnTo>
                <a:cubicBezTo>
                  <a:pt x="1179332" y="144529"/>
                  <a:pt x="1182543" y="144280"/>
                  <a:pt x="1185753" y="144032"/>
                </a:cubicBezTo>
                <a:cubicBezTo>
                  <a:pt x="1186471" y="144271"/>
                  <a:pt x="1200368" y="143420"/>
                  <a:pt x="1200942" y="143416"/>
                </a:cubicBezTo>
                <a:lnTo>
                  <a:pt x="1235125" y="145597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8BC572D-F237-8D43-BAFE-FEB1874E5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43374" y="1555514"/>
            <a:ext cx="2963574" cy="1639844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1128661-C5DD-46F2-AE7F-1352D1139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90612" y="653107"/>
            <a:ext cx="4101388" cy="3586638"/>
          </a:xfrm>
          <a:custGeom>
            <a:avLst/>
            <a:gdLst>
              <a:gd name="connsiteX0" fmla="*/ 0 w 4101388"/>
              <a:gd name="connsiteY0" fmla="*/ 0 h 3586638"/>
              <a:gd name="connsiteX1" fmla="*/ 4101388 w 4101388"/>
              <a:gd name="connsiteY1" fmla="*/ 0 h 3586638"/>
              <a:gd name="connsiteX2" fmla="*/ 4101388 w 4101388"/>
              <a:gd name="connsiteY2" fmla="*/ 3586638 h 3586638"/>
              <a:gd name="connsiteX3" fmla="*/ 0 w 4101388"/>
              <a:gd name="connsiteY3" fmla="*/ 3586638 h 3586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01388" h="3586638">
                <a:moveTo>
                  <a:pt x="0" y="0"/>
                </a:moveTo>
                <a:lnTo>
                  <a:pt x="4101388" y="0"/>
                </a:lnTo>
                <a:lnTo>
                  <a:pt x="4101388" y="3586638"/>
                </a:lnTo>
                <a:lnTo>
                  <a:pt x="0" y="3586638"/>
                </a:lnTo>
                <a:close/>
              </a:path>
            </a:pathLst>
          </a:custGeom>
          <a:solidFill>
            <a:schemeClr val="tx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4619F24E-8B3A-4297-9998-22A22A8D8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22378" y="767584"/>
            <a:ext cx="3969623" cy="3341337"/>
          </a:xfrm>
          <a:custGeom>
            <a:avLst/>
            <a:gdLst>
              <a:gd name="connsiteX0" fmla="*/ 2503404 w 3969623"/>
              <a:gd name="connsiteY0" fmla="*/ 0 h 3341337"/>
              <a:gd name="connsiteX1" fmla="*/ 3629491 w 3969623"/>
              <a:gd name="connsiteY1" fmla="*/ 318 h 3341337"/>
              <a:gd name="connsiteX2" fmla="*/ 3969623 w 3969623"/>
              <a:gd name="connsiteY2" fmla="*/ 564 h 3341337"/>
              <a:gd name="connsiteX3" fmla="*/ 3969623 w 3969623"/>
              <a:gd name="connsiteY3" fmla="*/ 3328636 h 3341337"/>
              <a:gd name="connsiteX4" fmla="*/ 3844054 w 3969623"/>
              <a:gd name="connsiteY4" fmla="*/ 3328636 h 3341337"/>
              <a:gd name="connsiteX5" fmla="*/ 3799134 w 3969623"/>
              <a:gd name="connsiteY5" fmla="*/ 3328636 h 3341337"/>
              <a:gd name="connsiteX6" fmla="*/ 3774045 w 3969623"/>
              <a:gd name="connsiteY6" fmla="*/ 3333311 h 3341337"/>
              <a:gd name="connsiteX7" fmla="*/ 3748393 w 3969623"/>
              <a:gd name="connsiteY7" fmla="*/ 3338669 h 3341337"/>
              <a:gd name="connsiteX8" fmla="*/ 3723673 w 3969623"/>
              <a:gd name="connsiteY8" fmla="*/ 3340979 h 3341337"/>
              <a:gd name="connsiteX9" fmla="*/ 3704643 w 3969623"/>
              <a:gd name="connsiteY9" fmla="*/ 3341337 h 3341337"/>
              <a:gd name="connsiteX10" fmla="*/ 3684707 w 3969623"/>
              <a:gd name="connsiteY10" fmla="*/ 3338175 h 3341337"/>
              <a:gd name="connsiteX11" fmla="*/ 3671249 w 3969623"/>
              <a:gd name="connsiteY11" fmla="*/ 3339491 h 3341337"/>
              <a:gd name="connsiteX12" fmla="*/ 3646184 w 3969623"/>
              <a:gd name="connsiteY12" fmla="*/ 3336102 h 3341337"/>
              <a:gd name="connsiteX13" fmla="*/ 3609517 w 3969623"/>
              <a:gd name="connsiteY13" fmla="*/ 3332981 h 3341337"/>
              <a:gd name="connsiteX14" fmla="*/ 3584278 w 3969623"/>
              <a:gd name="connsiteY14" fmla="*/ 3329654 h 3341337"/>
              <a:gd name="connsiteX15" fmla="*/ 3579411 w 3969623"/>
              <a:gd name="connsiteY15" fmla="*/ 3328636 h 3341337"/>
              <a:gd name="connsiteX16" fmla="*/ 3414252 w 3969623"/>
              <a:gd name="connsiteY16" fmla="*/ 3328636 h 3341337"/>
              <a:gd name="connsiteX17" fmla="*/ 3402069 w 3969623"/>
              <a:gd name="connsiteY17" fmla="*/ 3329774 h 3341337"/>
              <a:gd name="connsiteX18" fmla="*/ 3360966 w 3969623"/>
              <a:gd name="connsiteY18" fmla="*/ 3328636 h 3341337"/>
              <a:gd name="connsiteX19" fmla="*/ 3354997 w 3969623"/>
              <a:gd name="connsiteY19" fmla="*/ 3330187 h 3341337"/>
              <a:gd name="connsiteX20" fmla="*/ 3314812 w 3969623"/>
              <a:gd name="connsiteY20" fmla="*/ 3328636 h 3341337"/>
              <a:gd name="connsiteX21" fmla="*/ 3270783 w 3969623"/>
              <a:gd name="connsiteY21" fmla="*/ 3329953 h 3341337"/>
              <a:gd name="connsiteX22" fmla="*/ 3267496 w 3969623"/>
              <a:gd name="connsiteY22" fmla="*/ 3333493 h 3341337"/>
              <a:gd name="connsiteX23" fmla="*/ 3257840 w 3969623"/>
              <a:gd name="connsiteY23" fmla="*/ 3333805 h 3341337"/>
              <a:gd name="connsiteX24" fmla="*/ 3242639 w 3969623"/>
              <a:gd name="connsiteY24" fmla="*/ 3333737 h 3341337"/>
              <a:gd name="connsiteX25" fmla="*/ 3208588 w 3969623"/>
              <a:gd name="connsiteY25" fmla="*/ 3330021 h 3341337"/>
              <a:gd name="connsiteX26" fmla="*/ 18958 w 3969623"/>
              <a:gd name="connsiteY26" fmla="*/ 3332218 h 3341337"/>
              <a:gd name="connsiteX27" fmla="*/ 2168 w 3969623"/>
              <a:gd name="connsiteY27" fmla="*/ 3321716 h 3341337"/>
              <a:gd name="connsiteX28" fmla="*/ 0 w 3969623"/>
              <a:gd name="connsiteY28" fmla="*/ 3313040 h 3341337"/>
              <a:gd name="connsiteX29" fmla="*/ 488 w 3969623"/>
              <a:gd name="connsiteY29" fmla="*/ 20326 h 3341337"/>
              <a:gd name="connsiteX30" fmla="*/ 29036 w 3969623"/>
              <a:gd name="connsiteY30" fmla="*/ 2259 h 3341337"/>
              <a:gd name="connsiteX31" fmla="*/ 2503404 w 3969623"/>
              <a:gd name="connsiteY31" fmla="*/ 0 h 334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969623" h="3341337">
                <a:moveTo>
                  <a:pt x="2503404" y="0"/>
                </a:moveTo>
                <a:cubicBezTo>
                  <a:pt x="2889577" y="0"/>
                  <a:pt x="3275751" y="106"/>
                  <a:pt x="3629491" y="318"/>
                </a:cubicBezTo>
                <a:lnTo>
                  <a:pt x="3969623" y="564"/>
                </a:lnTo>
                <a:lnTo>
                  <a:pt x="3969623" y="3328636"/>
                </a:lnTo>
                <a:lnTo>
                  <a:pt x="3844054" y="3328636"/>
                </a:lnTo>
                <a:lnTo>
                  <a:pt x="3799134" y="3328636"/>
                </a:lnTo>
                <a:lnTo>
                  <a:pt x="3774045" y="3333311"/>
                </a:lnTo>
                <a:cubicBezTo>
                  <a:pt x="3763951" y="3329573"/>
                  <a:pt x="3756570" y="3336883"/>
                  <a:pt x="3748393" y="3338669"/>
                </a:cubicBezTo>
                <a:lnTo>
                  <a:pt x="3723673" y="3340979"/>
                </a:lnTo>
                <a:cubicBezTo>
                  <a:pt x="3717330" y="3341099"/>
                  <a:pt x="3710986" y="3341218"/>
                  <a:pt x="3704643" y="3341337"/>
                </a:cubicBezTo>
                <a:lnTo>
                  <a:pt x="3684707" y="3338175"/>
                </a:lnTo>
                <a:cubicBezTo>
                  <a:pt x="3679140" y="3337868"/>
                  <a:pt x="3677669" y="3339836"/>
                  <a:pt x="3671249" y="3339491"/>
                </a:cubicBezTo>
                <a:lnTo>
                  <a:pt x="3646184" y="3336102"/>
                </a:lnTo>
                <a:lnTo>
                  <a:pt x="3609517" y="3332981"/>
                </a:lnTo>
                <a:lnTo>
                  <a:pt x="3584278" y="3329654"/>
                </a:lnTo>
                <a:lnTo>
                  <a:pt x="3579411" y="3328636"/>
                </a:lnTo>
                <a:lnTo>
                  <a:pt x="3414252" y="3328636"/>
                </a:lnTo>
                <a:lnTo>
                  <a:pt x="3402069" y="3329774"/>
                </a:lnTo>
                <a:cubicBezTo>
                  <a:pt x="3388369" y="3329395"/>
                  <a:pt x="3374667" y="3329016"/>
                  <a:pt x="3360966" y="3328636"/>
                </a:cubicBezTo>
                <a:lnTo>
                  <a:pt x="3354997" y="3330187"/>
                </a:lnTo>
                <a:lnTo>
                  <a:pt x="3314812" y="3328636"/>
                </a:lnTo>
                <a:cubicBezTo>
                  <a:pt x="3301504" y="3328855"/>
                  <a:pt x="3278445" y="3328509"/>
                  <a:pt x="3270783" y="3329953"/>
                </a:cubicBezTo>
                <a:lnTo>
                  <a:pt x="3267496" y="3333493"/>
                </a:lnTo>
                <a:cubicBezTo>
                  <a:pt x="3264277" y="3333597"/>
                  <a:pt x="3261059" y="3333701"/>
                  <a:pt x="3257840" y="3333805"/>
                </a:cubicBezTo>
                <a:cubicBezTo>
                  <a:pt x="3257133" y="3333534"/>
                  <a:pt x="3243213" y="3333759"/>
                  <a:pt x="3242639" y="3333737"/>
                </a:cubicBezTo>
                <a:lnTo>
                  <a:pt x="3208588" y="3330021"/>
                </a:lnTo>
                <a:lnTo>
                  <a:pt x="18958" y="3332218"/>
                </a:lnTo>
                <a:cubicBezTo>
                  <a:pt x="9317" y="3328717"/>
                  <a:pt x="7765" y="3327755"/>
                  <a:pt x="2168" y="3321716"/>
                </a:cubicBezTo>
                <a:lnTo>
                  <a:pt x="0" y="3313040"/>
                </a:lnTo>
                <a:lnTo>
                  <a:pt x="488" y="20326"/>
                </a:lnTo>
                <a:cubicBezTo>
                  <a:pt x="533" y="10358"/>
                  <a:pt x="13288" y="2284"/>
                  <a:pt x="29036" y="2259"/>
                </a:cubicBezTo>
                <a:cubicBezTo>
                  <a:pt x="443809" y="753"/>
                  <a:pt x="1473607" y="0"/>
                  <a:pt x="2503404" y="0"/>
                </a:cubicBez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67F9DA9-5521-4A58-9B23-C108A3A24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5922">
            <a:off x="4045870" y="920324"/>
            <a:ext cx="4671962" cy="3585176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CF2B5AB8-A75C-49F7-8DF4-3342BF3C8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365922" flipV="1">
            <a:off x="4711462" y="491088"/>
            <a:ext cx="3339974" cy="4438328"/>
          </a:xfrm>
          <a:custGeom>
            <a:avLst/>
            <a:gdLst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832106 w 5228120"/>
              <a:gd name="connsiteY21" fmla="*/ 9 h 4957903"/>
              <a:gd name="connsiteX22" fmla="*/ 832122 w 5228120"/>
              <a:gd name="connsiteY22" fmla="*/ 0 h 4957903"/>
              <a:gd name="connsiteX23" fmla="*/ 3871237 w 5228120"/>
              <a:gd name="connsiteY23" fmla="*/ 0 h 4957903"/>
              <a:gd name="connsiteX24" fmla="*/ 3872793 w 5228120"/>
              <a:gd name="connsiteY24" fmla="*/ 647 h 4957903"/>
              <a:gd name="connsiteX25" fmla="*/ 5196316 w 5228120"/>
              <a:gd name="connsiteY25" fmla="*/ 647 h 4957903"/>
              <a:gd name="connsiteX26" fmla="*/ 5224586 w 5228120"/>
              <a:gd name="connsiteY26" fmla="*/ 28919 h 4957903"/>
              <a:gd name="connsiteX27" fmla="*/ 5224586 w 5228120"/>
              <a:gd name="connsiteY27" fmla="*/ 4929710 h 4957903"/>
              <a:gd name="connsiteX28" fmla="*/ 5196315 w 5228120"/>
              <a:gd name="connsiteY28" fmla="*/ 4957902 h 4957903"/>
              <a:gd name="connsiteX29" fmla="*/ 5157924 w 5228120"/>
              <a:gd name="connsiteY29" fmla="*/ 4957902 h 4957903"/>
              <a:gd name="connsiteX30" fmla="*/ 5157922 w 5228120"/>
              <a:gd name="connsiteY30" fmla="*/ 4957903 h 4957903"/>
              <a:gd name="connsiteX31" fmla="*/ 1369345 w 5228120"/>
              <a:gd name="connsiteY31" fmla="*/ 4957903 h 4957903"/>
              <a:gd name="connsiteX32" fmla="*/ 1367050 w 5228120"/>
              <a:gd name="connsiteY32" fmla="*/ 4957256 h 4957903"/>
              <a:gd name="connsiteX33" fmla="*/ 44266 w 5228120"/>
              <a:gd name="connsiteY33" fmla="*/ 4957256 h 4957903"/>
              <a:gd name="connsiteX34" fmla="*/ 19873 w 5228120"/>
              <a:gd name="connsiteY34" fmla="*/ 4940773 h 4957903"/>
              <a:gd name="connsiteX35" fmla="*/ 19873 w 5228120"/>
              <a:gd name="connsiteY35" fmla="*/ 4191718 h 4957903"/>
              <a:gd name="connsiteX36" fmla="*/ 13009 w 5228120"/>
              <a:gd name="connsiteY36" fmla="*/ 4167267 h 4957903"/>
              <a:gd name="connsiteX37" fmla="*/ 19873 w 5228120"/>
              <a:gd name="connsiteY37" fmla="*/ 4142119 h 4957903"/>
              <a:gd name="connsiteX38" fmla="*/ 19873 w 5228120"/>
              <a:gd name="connsiteY38" fmla="*/ 3806985 h 4957903"/>
              <a:gd name="connsiteX39" fmla="*/ 19873 w 5228120"/>
              <a:gd name="connsiteY39" fmla="*/ 3762500 h 4957903"/>
              <a:gd name="connsiteX40" fmla="*/ 12558 w 5228120"/>
              <a:gd name="connsiteY40" fmla="*/ 3737654 h 4957903"/>
              <a:gd name="connsiteX41" fmla="*/ 4175 w 5228120"/>
              <a:gd name="connsiteY41" fmla="*/ 3712250 h 4957903"/>
              <a:gd name="connsiteX42" fmla="*/ 560 w 5228120"/>
              <a:gd name="connsiteY42" fmla="*/ 3687770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832106 w 5228120"/>
              <a:gd name="connsiteY21" fmla="*/ 9 h 4957903"/>
              <a:gd name="connsiteX22" fmla="*/ 832122 w 5228120"/>
              <a:gd name="connsiteY22" fmla="*/ 0 h 4957903"/>
              <a:gd name="connsiteX23" fmla="*/ 3871237 w 5228120"/>
              <a:gd name="connsiteY23" fmla="*/ 0 h 4957903"/>
              <a:gd name="connsiteX24" fmla="*/ 3872793 w 5228120"/>
              <a:gd name="connsiteY24" fmla="*/ 647 h 4957903"/>
              <a:gd name="connsiteX25" fmla="*/ 5196316 w 5228120"/>
              <a:gd name="connsiteY25" fmla="*/ 647 h 4957903"/>
              <a:gd name="connsiteX26" fmla="*/ 5224586 w 5228120"/>
              <a:gd name="connsiteY26" fmla="*/ 28919 h 4957903"/>
              <a:gd name="connsiteX27" fmla="*/ 5224586 w 5228120"/>
              <a:gd name="connsiteY27" fmla="*/ 4929710 h 4957903"/>
              <a:gd name="connsiteX28" fmla="*/ 5196315 w 5228120"/>
              <a:gd name="connsiteY28" fmla="*/ 4957902 h 4957903"/>
              <a:gd name="connsiteX29" fmla="*/ 5157924 w 5228120"/>
              <a:gd name="connsiteY29" fmla="*/ 4957902 h 4957903"/>
              <a:gd name="connsiteX30" fmla="*/ 5157922 w 5228120"/>
              <a:gd name="connsiteY30" fmla="*/ 4957903 h 4957903"/>
              <a:gd name="connsiteX31" fmla="*/ 1369345 w 5228120"/>
              <a:gd name="connsiteY31" fmla="*/ 4957903 h 4957903"/>
              <a:gd name="connsiteX32" fmla="*/ 44266 w 5228120"/>
              <a:gd name="connsiteY32" fmla="*/ 4957256 h 4957903"/>
              <a:gd name="connsiteX33" fmla="*/ 19873 w 5228120"/>
              <a:gd name="connsiteY33" fmla="*/ 4940773 h 4957903"/>
              <a:gd name="connsiteX34" fmla="*/ 19873 w 5228120"/>
              <a:gd name="connsiteY34" fmla="*/ 4191718 h 4957903"/>
              <a:gd name="connsiteX35" fmla="*/ 13009 w 5228120"/>
              <a:gd name="connsiteY35" fmla="*/ 4167267 h 4957903"/>
              <a:gd name="connsiteX36" fmla="*/ 19873 w 5228120"/>
              <a:gd name="connsiteY36" fmla="*/ 4142119 h 4957903"/>
              <a:gd name="connsiteX37" fmla="*/ 19873 w 5228120"/>
              <a:gd name="connsiteY37" fmla="*/ 3806985 h 4957903"/>
              <a:gd name="connsiteX38" fmla="*/ 19873 w 5228120"/>
              <a:gd name="connsiteY38" fmla="*/ 3762500 h 4957903"/>
              <a:gd name="connsiteX39" fmla="*/ 12558 w 5228120"/>
              <a:gd name="connsiteY39" fmla="*/ 3737654 h 4957903"/>
              <a:gd name="connsiteX40" fmla="*/ 4175 w 5228120"/>
              <a:gd name="connsiteY40" fmla="*/ 3712250 h 4957903"/>
              <a:gd name="connsiteX41" fmla="*/ 560 w 5228120"/>
              <a:gd name="connsiteY41" fmla="*/ 3687770 h 4957903"/>
              <a:gd name="connsiteX42" fmla="*/ 0 w 5228120"/>
              <a:gd name="connsiteY42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832106 w 5228120"/>
              <a:gd name="connsiteY21" fmla="*/ 9 h 4957903"/>
              <a:gd name="connsiteX22" fmla="*/ 3871237 w 5228120"/>
              <a:gd name="connsiteY22" fmla="*/ 0 h 4957903"/>
              <a:gd name="connsiteX23" fmla="*/ 3872793 w 5228120"/>
              <a:gd name="connsiteY23" fmla="*/ 647 h 4957903"/>
              <a:gd name="connsiteX24" fmla="*/ 5196316 w 5228120"/>
              <a:gd name="connsiteY24" fmla="*/ 647 h 4957903"/>
              <a:gd name="connsiteX25" fmla="*/ 5224586 w 5228120"/>
              <a:gd name="connsiteY25" fmla="*/ 28919 h 4957903"/>
              <a:gd name="connsiteX26" fmla="*/ 5224586 w 5228120"/>
              <a:gd name="connsiteY26" fmla="*/ 4929710 h 4957903"/>
              <a:gd name="connsiteX27" fmla="*/ 5196315 w 5228120"/>
              <a:gd name="connsiteY27" fmla="*/ 4957902 h 4957903"/>
              <a:gd name="connsiteX28" fmla="*/ 5157924 w 5228120"/>
              <a:gd name="connsiteY28" fmla="*/ 4957902 h 4957903"/>
              <a:gd name="connsiteX29" fmla="*/ 5157922 w 5228120"/>
              <a:gd name="connsiteY29" fmla="*/ 4957903 h 4957903"/>
              <a:gd name="connsiteX30" fmla="*/ 1369345 w 5228120"/>
              <a:gd name="connsiteY30" fmla="*/ 4957903 h 4957903"/>
              <a:gd name="connsiteX31" fmla="*/ 44266 w 5228120"/>
              <a:gd name="connsiteY31" fmla="*/ 4957256 h 4957903"/>
              <a:gd name="connsiteX32" fmla="*/ 19873 w 5228120"/>
              <a:gd name="connsiteY32" fmla="*/ 4940773 h 4957903"/>
              <a:gd name="connsiteX33" fmla="*/ 19873 w 5228120"/>
              <a:gd name="connsiteY33" fmla="*/ 4191718 h 4957903"/>
              <a:gd name="connsiteX34" fmla="*/ 13009 w 5228120"/>
              <a:gd name="connsiteY34" fmla="*/ 4167267 h 4957903"/>
              <a:gd name="connsiteX35" fmla="*/ 19873 w 5228120"/>
              <a:gd name="connsiteY35" fmla="*/ 4142119 h 4957903"/>
              <a:gd name="connsiteX36" fmla="*/ 19873 w 5228120"/>
              <a:gd name="connsiteY36" fmla="*/ 3806985 h 4957903"/>
              <a:gd name="connsiteX37" fmla="*/ 19873 w 5228120"/>
              <a:gd name="connsiteY37" fmla="*/ 3762500 h 4957903"/>
              <a:gd name="connsiteX38" fmla="*/ 12558 w 5228120"/>
              <a:gd name="connsiteY38" fmla="*/ 3737654 h 4957903"/>
              <a:gd name="connsiteX39" fmla="*/ 4175 w 5228120"/>
              <a:gd name="connsiteY39" fmla="*/ 3712250 h 4957903"/>
              <a:gd name="connsiteX40" fmla="*/ 560 w 5228120"/>
              <a:gd name="connsiteY40" fmla="*/ 3687770 h 4957903"/>
              <a:gd name="connsiteX41" fmla="*/ 0 w 5228120"/>
              <a:gd name="connsiteY41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3871237 w 5228120"/>
              <a:gd name="connsiteY21" fmla="*/ 0 h 4957903"/>
              <a:gd name="connsiteX22" fmla="*/ 3872793 w 5228120"/>
              <a:gd name="connsiteY22" fmla="*/ 647 h 4957903"/>
              <a:gd name="connsiteX23" fmla="*/ 5196316 w 5228120"/>
              <a:gd name="connsiteY23" fmla="*/ 647 h 4957903"/>
              <a:gd name="connsiteX24" fmla="*/ 5224586 w 5228120"/>
              <a:gd name="connsiteY24" fmla="*/ 28919 h 4957903"/>
              <a:gd name="connsiteX25" fmla="*/ 5224586 w 5228120"/>
              <a:gd name="connsiteY25" fmla="*/ 4929710 h 4957903"/>
              <a:gd name="connsiteX26" fmla="*/ 5196315 w 5228120"/>
              <a:gd name="connsiteY26" fmla="*/ 4957902 h 4957903"/>
              <a:gd name="connsiteX27" fmla="*/ 5157924 w 5228120"/>
              <a:gd name="connsiteY27" fmla="*/ 4957902 h 4957903"/>
              <a:gd name="connsiteX28" fmla="*/ 5157922 w 5228120"/>
              <a:gd name="connsiteY28" fmla="*/ 4957903 h 4957903"/>
              <a:gd name="connsiteX29" fmla="*/ 1369345 w 5228120"/>
              <a:gd name="connsiteY29" fmla="*/ 4957903 h 4957903"/>
              <a:gd name="connsiteX30" fmla="*/ 44266 w 5228120"/>
              <a:gd name="connsiteY30" fmla="*/ 4957256 h 4957903"/>
              <a:gd name="connsiteX31" fmla="*/ 19873 w 5228120"/>
              <a:gd name="connsiteY31" fmla="*/ 4940773 h 4957903"/>
              <a:gd name="connsiteX32" fmla="*/ 19873 w 5228120"/>
              <a:gd name="connsiteY32" fmla="*/ 4191718 h 4957903"/>
              <a:gd name="connsiteX33" fmla="*/ 13009 w 5228120"/>
              <a:gd name="connsiteY33" fmla="*/ 4167267 h 4957903"/>
              <a:gd name="connsiteX34" fmla="*/ 19873 w 5228120"/>
              <a:gd name="connsiteY34" fmla="*/ 4142119 h 4957903"/>
              <a:gd name="connsiteX35" fmla="*/ 19873 w 5228120"/>
              <a:gd name="connsiteY35" fmla="*/ 3806985 h 4957903"/>
              <a:gd name="connsiteX36" fmla="*/ 19873 w 5228120"/>
              <a:gd name="connsiteY36" fmla="*/ 3762500 h 4957903"/>
              <a:gd name="connsiteX37" fmla="*/ 12558 w 5228120"/>
              <a:gd name="connsiteY37" fmla="*/ 3737654 h 4957903"/>
              <a:gd name="connsiteX38" fmla="*/ 4175 w 5228120"/>
              <a:gd name="connsiteY38" fmla="*/ 3712250 h 4957903"/>
              <a:gd name="connsiteX39" fmla="*/ 560 w 5228120"/>
              <a:gd name="connsiteY39" fmla="*/ 3687770 h 4957903"/>
              <a:gd name="connsiteX40" fmla="*/ 0 w 5228120"/>
              <a:gd name="connsiteY40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3871237 w 5228120"/>
              <a:gd name="connsiteY20" fmla="*/ 0 h 4957903"/>
              <a:gd name="connsiteX21" fmla="*/ 3872793 w 5228120"/>
              <a:gd name="connsiteY21" fmla="*/ 647 h 4957903"/>
              <a:gd name="connsiteX22" fmla="*/ 5196316 w 5228120"/>
              <a:gd name="connsiteY22" fmla="*/ 647 h 4957903"/>
              <a:gd name="connsiteX23" fmla="*/ 5224586 w 5228120"/>
              <a:gd name="connsiteY23" fmla="*/ 28919 h 4957903"/>
              <a:gd name="connsiteX24" fmla="*/ 5224586 w 5228120"/>
              <a:gd name="connsiteY24" fmla="*/ 4929710 h 4957903"/>
              <a:gd name="connsiteX25" fmla="*/ 5196315 w 5228120"/>
              <a:gd name="connsiteY25" fmla="*/ 4957902 h 4957903"/>
              <a:gd name="connsiteX26" fmla="*/ 5157924 w 5228120"/>
              <a:gd name="connsiteY26" fmla="*/ 4957902 h 4957903"/>
              <a:gd name="connsiteX27" fmla="*/ 5157922 w 5228120"/>
              <a:gd name="connsiteY27" fmla="*/ 4957903 h 4957903"/>
              <a:gd name="connsiteX28" fmla="*/ 1369345 w 5228120"/>
              <a:gd name="connsiteY28" fmla="*/ 4957903 h 4957903"/>
              <a:gd name="connsiteX29" fmla="*/ 44266 w 5228120"/>
              <a:gd name="connsiteY29" fmla="*/ 4957256 h 4957903"/>
              <a:gd name="connsiteX30" fmla="*/ 19873 w 5228120"/>
              <a:gd name="connsiteY30" fmla="*/ 4940773 h 4957903"/>
              <a:gd name="connsiteX31" fmla="*/ 19873 w 5228120"/>
              <a:gd name="connsiteY31" fmla="*/ 4191718 h 4957903"/>
              <a:gd name="connsiteX32" fmla="*/ 13009 w 5228120"/>
              <a:gd name="connsiteY32" fmla="*/ 4167267 h 4957903"/>
              <a:gd name="connsiteX33" fmla="*/ 19873 w 5228120"/>
              <a:gd name="connsiteY33" fmla="*/ 4142119 h 4957903"/>
              <a:gd name="connsiteX34" fmla="*/ 19873 w 5228120"/>
              <a:gd name="connsiteY34" fmla="*/ 3806985 h 4957903"/>
              <a:gd name="connsiteX35" fmla="*/ 19873 w 5228120"/>
              <a:gd name="connsiteY35" fmla="*/ 3762500 h 4957903"/>
              <a:gd name="connsiteX36" fmla="*/ 12558 w 5228120"/>
              <a:gd name="connsiteY36" fmla="*/ 3737654 h 4957903"/>
              <a:gd name="connsiteX37" fmla="*/ 4175 w 5228120"/>
              <a:gd name="connsiteY37" fmla="*/ 3712250 h 4957903"/>
              <a:gd name="connsiteX38" fmla="*/ 560 w 5228120"/>
              <a:gd name="connsiteY38" fmla="*/ 3687770 h 4957903"/>
              <a:gd name="connsiteX39" fmla="*/ 0 w 5228120"/>
              <a:gd name="connsiteY39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3871237 w 5228120"/>
              <a:gd name="connsiteY20" fmla="*/ 0 h 4957903"/>
              <a:gd name="connsiteX21" fmla="*/ 5196316 w 5228120"/>
              <a:gd name="connsiteY21" fmla="*/ 647 h 4957903"/>
              <a:gd name="connsiteX22" fmla="*/ 5224586 w 5228120"/>
              <a:gd name="connsiteY22" fmla="*/ 28919 h 4957903"/>
              <a:gd name="connsiteX23" fmla="*/ 5224586 w 5228120"/>
              <a:gd name="connsiteY23" fmla="*/ 4929710 h 4957903"/>
              <a:gd name="connsiteX24" fmla="*/ 5196315 w 5228120"/>
              <a:gd name="connsiteY24" fmla="*/ 4957902 h 4957903"/>
              <a:gd name="connsiteX25" fmla="*/ 5157924 w 5228120"/>
              <a:gd name="connsiteY25" fmla="*/ 4957902 h 4957903"/>
              <a:gd name="connsiteX26" fmla="*/ 5157922 w 5228120"/>
              <a:gd name="connsiteY26" fmla="*/ 4957903 h 4957903"/>
              <a:gd name="connsiteX27" fmla="*/ 1369345 w 5228120"/>
              <a:gd name="connsiteY27" fmla="*/ 4957903 h 4957903"/>
              <a:gd name="connsiteX28" fmla="*/ 44266 w 5228120"/>
              <a:gd name="connsiteY28" fmla="*/ 4957256 h 4957903"/>
              <a:gd name="connsiteX29" fmla="*/ 19873 w 5228120"/>
              <a:gd name="connsiteY29" fmla="*/ 4940773 h 4957903"/>
              <a:gd name="connsiteX30" fmla="*/ 19873 w 5228120"/>
              <a:gd name="connsiteY30" fmla="*/ 4191718 h 4957903"/>
              <a:gd name="connsiteX31" fmla="*/ 13009 w 5228120"/>
              <a:gd name="connsiteY31" fmla="*/ 4167267 h 4957903"/>
              <a:gd name="connsiteX32" fmla="*/ 19873 w 5228120"/>
              <a:gd name="connsiteY32" fmla="*/ 4142119 h 4957903"/>
              <a:gd name="connsiteX33" fmla="*/ 19873 w 5228120"/>
              <a:gd name="connsiteY33" fmla="*/ 3806985 h 4957903"/>
              <a:gd name="connsiteX34" fmla="*/ 19873 w 5228120"/>
              <a:gd name="connsiteY34" fmla="*/ 3762500 h 4957903"/>
              <a:gd name="connsiteX35" fmla="*/ 12558 w 5228120"/>
              <a:gd name="connsiteY35" fmla="*/ 3737654 h 4957903"/>
              <a:gd name="connsiteX36" fmla="*/ 4175 w 5228120"/>
              <a:gd name="connsiteY36" fmla="*/ 3712250 h 4957903"/>
              <a:gd name="connsiteX37" fmla="*/ 560 w 5228120"/>
              <a:gd name="connsiteY37" fmla="*/ 3687770 h 4957903"/>
              <a:gd name="connsiteX38" fmla="*/ 0 w 5228120"/>
              <a:gd name="connsiteY38" fmla="*/ 3668924 h 4957903"/>
              <a:gd name="connsiteX0" fmla="*/ 0 w 5228120"/>
              <a:gd name="connsiteY0" fmla="*/ 3668760 h 4957739"/>
              <a:gd name="connsiteX1" fmla="*/ 4948 w 5228120"/>
              <a:gd name="connsiteY1" fmla="*/ 3649017 h 4957739"/>
              <a:gd name="connsiteX2" fmla="*/ 2889 w 5228120"/>
              <a:gd name="connsiteY2" fmla="*/ 3635689 h 4957739"/>
              <a:gd name="connsiteX3" fmla="*/ 8191 w 5228120"/>
              <a:gd name="connsiteY3" fmla="*/ 3610867 h 4957739"/>
              <a:gd name="connsiteX4" fmla="*/ 13074 w 5228120"/>
              <a:gd name="connsiteY4" fmla="*/ 3574556 h 4957739"/>
              <a:gd name="connsiteX5" fmla="*/ 18280 w 5228120"/>
              <a:gd name="connsiteY5" fmla="*/ 3549561 h 4957739"/>
              <a:gd name="connsiteX6" fmla="*/ 19873 w 5228120"/>
              <a:gd name="connsiteY6" fmla="*/ 3544741 h 4957739"/>
              <a:gd name="connsiteX7" fmla="*/ 19873 w 5228120"/>
              <a:gd name="connsiteY7" fmla="*/ 3381182 h 4957739"/>
              <a:gd name="connsiteX8" fmla="*/ 18092 w 5228120"/>
              <a:gd name="connsiteY8" fmla="*/ 3369117 h 4957739"/>
              <a:gd name="connsiteX9" fmla="*/ 19873 w 5228120"/>
              <a:gd name="connsiteY9" fmla="*/ 3328412 h 4957739"/>
              <a:gd name="connsiteX10" fmla="*/ 17446 w 5228120"/>
              <a:gd name="connsiteY10" fmla="*/ 3322501 h 4957739"/>
              <a:gd name="connsiteX11" fmla="*/ 19873 w 5228120"/>
              <a:gd name="connsiteY11" fmla="*/ 3282705 h 4957739"/>
              <a:gd name="connsiteX12" fmla="*/ 17812 w 5228120"/>
              <a:gd name="connsiteY12" fmla="*/ 3239103 h 4957739"/>
              <a:gd name="connsiteX13" fmla="*/ 12273 w 5228120"/>
              <a:gd name="connsiteY13" fmla="*/ 3235847 h 4957739"/>
              <a:gd name="connsiteX14" fmla="*/ 11786 w 5228120"/>
              <a:gd name="connsiteY14" fmla="*/ 3226285 h 4957739"/>
              <a:gd name="connsiteX15" fmla="*/ 11892 w 5228120"/>
              <a:gd name="connsiteY15" fmla="*/ 3211231 h 4957739"/>
              <a:gd name="connsiteX16" fmla="*/ 17706 w 5228120"/>
              <a:gd name="connsiteY16" fmla="*/ 3177510 h 4957739"/>
              <a:gd name="connsiteX17" fmla="*/ 14268 w 5228120"/>
              <a:gd name="connsiteY17" fmla="*/ 18774 h 4957739"/>
              <a:gd name="connsiteX18" fmla="*/ 30700 w 5228120"/>
              <a:gd name="connsiteY18" fmla="*/ 2147 h 4957739"/>
              <a:gd name="connsiteX19" fmla="*/ 44276 w 5228120"/>
              <a:gd name="connsiteY19" fmla="*/ 0 h 4957739"/>
              <a:gd name="connsiteX20" fmla="*/ 5196316 w 5228120"/>
              <a:gd name="connsiteY20" fmla="*/ 483 h 4957739"/>
              <a:gd name="connsiteX21" fmla="*/ 5224586 w 5228120"/>
              <a:gd name="connsiteY21" fmla="*/ 28755 h 4957739"/>
              <a:gd name="connsiteX22" fmla="*/ 5224586 w 5228120"/>
              <a:gd name="connsiteY22" fmla="*/ 4929546 h 4957739"/>
              <a:gd name="connsiteX23" fmla="*/ 5196315 w 5228120"/>
              <a:gd name="connsiteY23" fmla="*/ 4957738 h 4957739"/>
              <a:gd name="connsiteX24" fmla="*/ 5157924 w 5228120"/>
              <a:gd name="connsiteY24" fmla="*/ 4957738 h 4957739"/>
              <a:gd name="connsiteX25" fmla="*/ 5157922 w 5228120"/>
              <a:gd name="connsiteY25" fmla="*/ 4957739 h 4957739"/>
              <a:gd name="connsiteX26" fmla="*/ 1369345 w 5228120"/>
              <a:gd name="connsiteY26" fmla="*/ 4957739 h 4957739"/>
              <a:gd name="connsiteX27" fmla="*/ 44266 w 5228120"/>
              <a:gd name="connsiteY27" fmla="*/ 4957092 h 4957739"/>
              <a:gd name="connsiteX28" fmla="*/ 19873 w 5228120"/>
              <a:gd name="connsiteY28" fmla="*/ 4940609 h 4957739"/>
              <a:gd name="connsiteX29" fmla="*/ 19873 w 5228120"/>
              <a:gd name="connsiteY29" fmla="*/ 4191554 h 4957739"/>
              <a:gd name="connsiteX30" fmla="*/ 13009 w 5228120"/>
              <a:gd name="connsiteY30" fmla="*/ 4167103 h 4957739"/>
              <a:gd name="connsiteX31" fmla="*/ 19873 w 5228120"/>
              <a:gd name="connsiteY31" fmla="*/ 4141955 h 4957739"/>
              <a:gd name="connsiteX32" fmla="*/ 19873 w 5228120"/>
              <a:gd name="connsiteY32" fmla="*/ 3806821 h 4957739"/>
              <a:gd name="connsiteX33" fmla="*/ 19873 w 5228120"/>
              <a:gd name="connsiteY33" fmla="*/ 3762336 h 4957739"/>
              <a:gd name="connsiteX34" fmla="*/ 12558 w 5228120"/>
              <a:gd name="connsiteY34" fmla="*/ 3737490 h 4957739"/>
              <a:gd name="connsiteX35" fmla="*/ 4175 w 5228120"/>
              <a:gd name="connsiteY35" fmla="*/ 3712086 h 4957739"/>
              <a:gd name="connsiteX36" fmla="*/ 560 w 5228120"/>
              <a:gd name="connsiteY36" fmla="*/ 3687606 h 4957739"/>
              <a:gd name="connsiteX37" fmla="*/ 0 w 5228120"/>
              <a:gd name="connsiteY37" fmla="*/ 3668760 h 4957739"/>
              <a:gd name="connsiteX0" fmla="*/ 0 w 5228120"/>
              <a:gd name="connsiteY0" fmla="*/ 3668760 h 4957739"/>
              <a:gd name="connsiteX1" fmla="*/ 4948 w 5228120"/>
              <a:gd name="connsiteY1" fmla="*/ 3649017 h 4957739"/>
              <a:gd name="connsiteX2" fmla="*/ 2889 w 5228120"/>
              <a:gd name="connsiteY2" fmla="*/ 3635689 h 4957739"/>
              <a:gd name="connsiteX3" fmla="*/ 8191 w 5228120"/>
              <a:gd name="connsiteY3" fmla="*/ 3610867 h 4957739"/>
              <a:gd name="connsiteX4" fmla="*/ 13074 w 5228120"/>
              <a:gd name="connsiteY4" fmla="*/ 3574556 h 4957739"/>
              <a:gd name="connsiteX5" fmla="*/ 18280 w 5228120"/>
              <a:gd name="connsiteY5" fmla="*/ 3549561 h 4957739"/>
              <a:gd name="connsiteX6" fmla="*/ 19873 w 5228120"/>
              <a:gd name="connsiteY6" fmla="*/ 3544741 h 4957739"/>
              <a:gd name="connsiteX7" fmla="*/ 19873 w 5228120"/>
              <a:gd name="connsiteY7" fmla="*/ 3381182 h 4957739"/>
              <a:gd name="connsiteX8" fmla="*/ 18092 w 5228120"/>
              <a:gd name="connsiteY8" fmla="*/ 3369117 h 4957739"/>
              <a:gd name="connsiteX9" fmla="*/ 19873 w 5228120"/>
              <a:gd name="connsiteY9" fmla="*/ 3328412 h 4957739"/>
              <a:gd name="connsiteX10" fmla="*/ 17446 w 5228120"/>
              <a:gd name="connsiteY10" fmla="*/ 3322501 h 4957739"/>
              <a:gd name="connsiteX11" fmla="*/ 19873 w 5228120"/>
              <a:gd name="connsiteY11" fmla="*/ 3282705 h 4957739"/>
              <a:gd name="connsiteX12" fmla="*/ 17812 w 5228120"/>
              <a:gd name="connsiteY12" fmla="*/ 3239103 h 4957739"/>
              <a:gd name="connsiteX13" fmla="*/ 12273 w 5228120"/>
              <a:gd name="connsiteY13" fmla="*/ 3235847 h 4957739"/>
              <a:gd name="connsiteX14" fmla="*/ 11786 w 5228120"/>
              <a:gd name="connsiteY14" fmla="*/ 3226285 h 4957739"/>
              <a:gd name="connsiteX15" fmla="*/ 11892 w 5228120"/>
              <a:gd name="connsiteY15" fmla="*/ 3211231 h 4957739"/>
              <a:gd name="connsiteX16" fmla="*/ 17706 w 5228120"/>
              <a:gd name="connsiteY16" fmla="*/ 3177510 h 4957739"/>
              <a:gd name="connsiteX17" fmla="*/ 14268 w 5228120"/>
              <a:gd name="connsiteY17" fmla="*/ 18774 h 4957739"/>
              <a:gd name="connsiteX18" fmla="*/ 30700 w 5228120"/>
              <a:gd name="connsiteY18" fmla="*/ 2147 h 4957739"/>
              <a:gd name="connsiteX19" fmla="*/ 44276 w 5228120"/>
              <a:gd name="connsiteY19" fmla="*/ 0 h 4957739"/>
              <a:gd name="connsiteX20" fmla="*/ 5196316 w 5228120"/>
              <a:gd name="connsiteY20" fmla="*/ 483 h 4957739"/>
              <a:gd name="connsiteX21" fmla="*/ 5224586 w 5228120"/>
              <a:gd name="connsiteY21" fmla="*/ 28755 h 4957739"/>
              <a:gd name="connsiteX22" fmla="*/ 5224586 w 5228120"/>
              <a:gd name="connsiteY22" fmla="*/ 4929546 h 4957739"/>
              <a:gd name="connsiteX23" fmla="*/ 5196315 w 5228120"/>
              <a:gd name="connsiteY23" fmla="*/ 4957738 h 4957739"/>
              <a:gd name="connsiteX24" fmla="*/ 5157924 w 5228120"/>
              <a:gd name="connsiteY24" fmla="*/ 4957738 h 4957739"/>
              <a:gd name="connsiteX25" fmla="*/ 5157922 w 5228120"/>
              <a:gd name="connsiteY25" fmla="*/ 4957739 h 4957739"/>
              <a:gd name="connsiteX26" fmla="*/ 44266 w 5228120"/>
              <a:gd name="connsiteY26" fmla="*/ 4957092 h 4957739"/>
              <a:gd name="connsiteX27" fmla="*/ 19873 w 5228120"/>
              <a:gd name="connsiteY27" fmla="*/ 4940609 h 4957739"/>
              <a:gd name="connsiteX28" fmla="*/ 19873 w 5228120"/>
              <a:gd name="connsiteY28" fmla="*/ 4191554 h 4957739"/>
              <a:gd name="connsiteX29" fmla="*/ 13009 w 5228120"/>
              <a:gd name="connsiteY29" fmla="*/ 4167103 h 4957739"/>
              <a:gd name="connsiteX30" fmla="*/ 19873 w 5228120"/>
              <a:gd name="connsiteY30" fmla="*/ 4141955 h 4957739"/>
              <a:gd name="connsiteX31" fmla="*/ 19873 w 5228120"/>
              <a:gd name="connsiteY31" fmla="*/ 3806821 h 4957739"/>
              <a:gd name="connsiteX32" fmla="*/ 19873 w 5228120"/>
              <a:gd name="connsiteY32" fmla="*/ 3762336 h 4957739"/>
              <a:gd name="connsiteX33" fmla="*/ 12558 w 5228120"/>
              <a:gd name="connsiteY33" fmla="*/ 3737490 h 4957739"/>
              <a:gd name="connsiteX34" fmla="*/ 4175 w 5228120"/>
              <a:gd name="connsiteY34" fmla="*/ 3712086 h 4957739"/>
              <a:gd name="connsiteX35" fmla="*/ 560 w 5228120"/>
              <a:gd name="connsiteY35" fmla="*/ 3687606 h 4957739"/>
              <a:gd name="connsiteX36" fmla="*/ 0 w 5228120"/>
              <a:gd name="connsiteY36" fmla="*/ 3668760 h 4957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228120" h="4957739">
                <a:moveTo>
                  <a:pt x="0" y="3668760"/>
                </a:moveTo>
                <a:lnTo>
                  <a:pt x="4948" y="3649017"/>
                </a:lnTo>
                <a:cubicBezTo>
                  <a:pt x="5428" y="3643504"/>
                  <a:pt x="2348" y="3642047"/>
                  <a:pt x="2889" y="3635689"/>
                </a:cubicBezTo>
                <a:lnTo>
                  <a:pt x="8191" y="3610867"/>
                </a:lnTo>
                <a:lnTo>
                  <a:pt x="13074" y="3574556"/>
                </a:lnTo>
                <a:lnTo>
                  <a:pt x="18280" y="3549561"/>
                </a:lnTo>
                <a:lnTo>
                  <a:pt x="19873" y="3544741"/>
                </a:lnTo>
                <a:lnTo>
                  <a:pt x="19873" y="3381182"/>
                </a:lnTo>
                <a:lnTo>
                  <a:pt x="18092" y="3369117"/>
                </a:lnTo>
                <a:cubicBezTo>
                  <a:pt x="18686" y="3355549"/>
                  <a:pt x="19279" y="3341980"/>
                  <a:pt x="19873" y="3328412"/>
                </a:cubicBezTo>
                <a:lnTo>
                  <a:pt x="17446" y="3322501"/>
                </a:lnTo>
                <a:lnTo>
                  <a:pt x="19873" y="3282705"/>
                </a:lnTo>
                <a:cubicBezTo>
                  <a:pt x="19530" y="3269526"/>
                  <a:pt x="20072" y="3246690"/>
                  <a:pt x="17812" y="3239103"/>
                </a:cubicBezTo>
                <a:lnTo>
                  <a:pt x="12273" y="3235847"/>
                </a:lnTo>
                <a:cubicBezTo>
                  <a:pt x="12111" y="3232660"/>
                  <a:pt x="11948" y="3229472"/>
                  <a:pt x="11786" y="3226285"/>
                </a:cubicBezTo>
                <a:cubicBezTo>
                  <a:pt x="12210" y="3225585"/>
                  <a:pt x="11857" y="3211799"/>
                  <a:pt x="11892" y="3211231"/>
                </a:cubicBezTo>
                <a:lnTo>
                  <a:pt x="17706" y="3177510"/>
                </a:lnTo>
                <a:lnTo>
                  <a:pt x="14268" y="18774"/>
                </a:lnTo>
                <a:cubicBezTo>
                  <a:pt x="19746" y="9227"/>
                  <a:pt x="21251" y="7690"/>
                  <a:pt x="30700" y="2147"/>
                </a:cubicBezTo>
                <a:lnTo>
                  <a:pt x="44276" y="0"/>
                </a:lnTo>
                <a:lnTo>
                  <a:pt x="5196316" y="483"/>
                </a:lnTo>
                <a:cubicBezTo>
                  <a:pt x="5211913" y="528"/>
                  <a:pt x="5224547" y="13159"/>
                  <a:pt x="5224586" y="28755"/>
                </a:cubicBezTo>
                <a:cubicBezTo>
                  <a:pt x="5229299" y="850266"/>
                  <a:pt x="5229298" y="4108050"/>
                  <a:pt x="5224586" y="4929546"/>
                </a:cubicBezTo>
                <a:cubicBezTo>
                  <a:pt x="5224498" y="4945112"/>
                  <a:pt x="5211880" y="4957697"/>
                  <a:pt x="5196315" y="4957738"/>
                </a:cubicBezTo>
                <a:lnTo>
                  <a:pt x="5157924" y="4957738"/>
                </a:lnTo>
                <a:cubicBezTo>
                  <a:pt x="5157923" y="4957738"/>
                  <a:pt x="5157923" y="4957739"/>
                  <a:pt x="5157922" y="4957739"/>
                </a:cubicBezTo>
                <a:lnTo>
                  <a:pt x="44266" y="4957092"/>
                </a:lnTo>
                <a:cubicBezTo>
                  <a:pt x="30798" y="4957039"/>
                  <a:pt x="19909" y="4949683"/>
                  <a:pt x="19873" y="4940609"/>
                </a:cubicBezTo>
                <a:lnTo>
                  <a:pt x="19873" y="4191554"/>
                </a:lnTo>
                <a:lnTo>
                  <a:pt x="13009" y="4167103"/>
                </a:lnTo>
                <a:cubicBezTo>
                  <a:pt x="13312" y="4153381"/>
                  <a:pt x="17586" y="4150338"/>
                  <a:pt x="19873" y="4141955"/>
                </a:cubicBezTo>
                <a:lnTo>
                  <a:pt x="19873" y="3806821"/>
                </a:lnTo>
                <a:lnTo>
                  <a:pt x="19873" y="3762336"/>
                </a:lnTo>
                <a:lnTo>
                  <a:pt x="12558" y="3737490"/>
                </a:lnTo>
                <a:cubicBezTo>
                  <a:pt x="18407" y="3727494"/>
                  <a:pt x="6970" y="3720184"/>
                  <a:pt x="4175" y="3712086"/>
                </a:cubicBezTo>
                <a:lnTo>
                  <a:pt x="560" y="3687606"/>
                </a:lnTo>
                <a:cubicBezTo>
                  <a:pt x="373" y="3681324"/>
                  <a:pt x="187" y="3675042"/>
                  <a:pt x="0" y="366876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165B8C92-2D61-44A2-857C-E6980C2A22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276252" y="16980"/>
            <a:ext cx="464589" cy="1772054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3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3B0F4FC-2F25-1D46-9E6F-4E9339EB94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16383814">
            <a:off x="4903890" y="1588360"/>
            <a:ext cx="2963574" cy="2242437"/>
          </a:xfrm>
          <a:prstGeom prst="rect">
            <a:avLst/>
          </a:prstGeom>
        </p:spPr>
      </p:pic>
      <p:pic>
        <p:nvPicPr>
          <p:cNvPr id="9" name="Image 8" descr="Une image contenant meubles, fauteuil, chaise&#10;&#10;Description générée automatiquement">
            <a:extLst>
              <a:ext uri="{FF2B5EF4-FFF2-40B4-BE49-F238E27FC236}">
                <a16:creationId xmlns:a16="http://schemas.microsoft.com/office/drawing/2014/main" id="{D0C67429-F736-AF46-B6C5-1EFDE29010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7617838">
            <a:off x="8950365" y="1798681"/>
            <a:ext cx="2963574" cy="122494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64995A17-E040-4E63-AD18-A5617F1791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8C1DD54-FCBE-4348-9491-4F25CFCAC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4F9869E4-58B5-469C-AEF8-6822DF1861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408A5FDB-60B2-40F6-962D-43B7CF0B47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7523551-16BB-4CE4-8720-EB8F7C733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Flèche vers la gauche 24">
            <a:hlinkClick r:id="rId6" action="ppaction://hlinksldjump"/>
            <a:extLst>
              <a:ext uri="{FF2B5EF4-FFF2-40B4-BE49-F238E27FC236}">
                <a16:creationId xmlns:a16="http://schemas.microsoft.com/office/drawing/2014/main" id="{62F46E25-3AE9-D34F-9550-1041391F991B}"/>
              </a:ext>
            </a:extLst>
          </p:cNvPr>
          <p:cNvSpPr/>
          <p:nvPr/>
        </p:nvSpPr>
        <p:spPr>
          <a:xfrm>
            <a:off x="9745249" y="5774499"/>
            <a:ext cx="688932" cy="36303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A922389-17A9-5B46-AC40-4ADB0AFD8991}"/>
              </a:ext>
            </a:extLst>
          </p:cNvPr>
          <p:cNvSpPr txBox="1"/>
          <p:nvPr/>
        </p:nvSpPr>
        <p:spPr>
          <a:xfrm>
            <a:off x="4722114" y="6137534"/>
            <a:ext cx="5019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linkClick r:id="rId7"/>
              </a:rPr>
              <a:t>https://</a:t>
            </a:r>
            <a:r>
              <a:rPr lang="fr-FR" dirty="0" err="1">
                <a:hlinkClick r:id="rId7"/>
              </a:rPr>
              <a:t>www.youtube.com</a:t>
            </a:r>
            <a:r>
              <a:rPr lang="fr-FR" dirty="0">
                <a:hlinkClick r:id="rId7"/>
              </a:rPr>
              <a:t>/</a:t>
            </a:r>
            <a:r>
              <a:rPr lang="fr-FR" dirty="0" err="1">
                <a:hlinkClick r:id="rId7"/>
              </a:rPr>
              <a:t>watch?v</a:t>
            </a:r>
            <a:r>
              <a:rPr lang="fr-FR" dirty="0">
                <a:hlinkClick r:id="rId7"/>
              </a:rPr>
              <a:t>=q70wtIqsOYI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6131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3F5135F-115E-423C-BE4A-B56C35DC9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2C1E318-0F1F-4920-8C7D-FBAC66631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E4A7237-B6EB-4FB7-8B68-7C27438D47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4E00FDE-0838-4B5B-A782-6B6C92DB0A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BC1B2F3-8E83-4A70-B103-979C67EEC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90318A3-7A0F-4949-A473-C3529E9E8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703CEB-64E5-465C-A005-82F42BC1C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294356">
            <a:off x="1432297" y="-265398"/>
            <a:ext cx="5427406" cy="724848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F672B51-4C3C-4FFC-840C-0083AE633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101580">
            <a:off x="1372793" y="-288472"/>
            <a:ext cx="5549799" cy="7264585"/>
          </a:xfrm>
          <a:custGeom>
            <a:avLst/>
            <a:gdLst>
              <a:gd name="connsiteX0" fmla="*/ 0 w 5861642"/>
              <a:gd name="connsiteY0" fmla="*/ 7584901 h 7919265"/>
              <a:gd name="connsiteX1" fmla="*/ 58824 w 5861642"/>
              <a:gd name="connsiteY1" fmla="*/ 6543594 h 7919265"/>
              <a:gd name="connsiteX2" fmla="*/ 52937 w 5861642"/>
              <a:gd name="connsiteY2" fmla="*/ 6543280 h 7919265"/>
              <a:gd name="connsiteX3" fmla="*/ 422572 w 5861642"/>
              <a:gd name="connsiteY3" fmla="*/ 0 h 7919265"/>
              <a:gd name="connsiteX4" fmla="*/ 4284829 w 5861642"/>
              <a:gd name="connsiteY4" fmla="*/ 212657 h 7919265"/>
              <a:gd name="connsiteX5" fmla="*/ 5823654 w 5861642"/>
              <a:gd name="connsiteY5" fmla="*/ 306262 h 7919265"/>
              <a:gd name="connsiteX6" fmla="*/ 5861642 w 5861642"/>
              <a:gd name="connsiteY6" fmla="*/ 317988 h 7919265"/>
              <a:gd name="connsiteX7" fmla="*/ 5856157 w 5861642"/>
              <a:gd name="connsiteY7" fmla="*/ 378751 h 7919265"/>
              <a:gd name="connsiteX8" fmla="*/ 5842343 w 5861642"/>
              <a:gd name="connsiteY8" fmla="*/ 627797 h 7919265"/>
              <a:gd name="connsiteX9" fmla="*/ 5837543 w 5861642"/>
              <a:gd name="connsiteY9" fmla="*/ 720595 h 7919265"/>
              <a:gd name="connsiteX10" fmla="*/ 5820125 w 5861642"/>
              <a:gd name="connsiteY10" fmla="*/ 1012687 h 7919265"/>
              <a:gd name="connsiteX11" fmla="*/ 5822318 w 5861642"/>
              <a:gd name="connsiteY11" fmla="*/ 1018677 h 7919265"/>
              <a:gd name="connsiteX12" fmla="*/ 5809530 w 5861642"/>
              <a:gd name="connsiteY12" fmla="*/ 1196200 h 7919265"/>
              <a:gd name="connsiteX13" fmla="*/ 5812189 w 5861642"/>
              <a:gd name="connsiteY13" fmla="*/ 1197315 h 7919265"/>
              <a:gd name="connsiteX14" fmla="*/ 5817462 w 5861642"/>
              <a:gd name="connsiteY14" fmla="*/ 1242155 h 7919265"/>
              <a:gd name="connsiteX15" fmla="*/ 5811320 w 5861642"/>
              <a:gd name="connsiteY15" fmla="*/ 1364256 h 7919265"/>
              <a:gd name="connsiteX16" fmla="*/ 5811185 w 5861642"/>
              <a:gd name="connsiteY16" fmla="*/ 1436500 h 7919265"/>
              <a:gd name="connsiteX17" fmla="*/ 5816694 w 5861642"/>
              <a:gd name="connsiteY17" fmla="*/ 1462669 h 7919265"/>
              <a:gd name="connsiteX18" fmla="*/ 5818070 w 5861642"/>
              <a:gd name="connsiteY18" fmla="*/ 1637067 h 7919265"/>
              <a:gd name="connsiteX19" fmla="*/ 5811245 w 5861642"/>
              <a:gd name="connsiteY19" fmla="*/ 1696270 h 7919265"/>
              <a:gd name="connsiteX20" fmla="*/ 5795186 w 5861642"/>
              <a:gd name="connsiteY20" fmla="*/ 1818360 h 7919265"/>
              <a:gd name="connsiteX21" fmla="*/ 5796218 w 5861642"/>
              <a:gd name="connsiteY21" fmla="*/ 1911947 h 7919265"/>
              <a:gd name="connsiteX22" fmla="*/ 5789969 w 5861642"/>
              <a:gd name="connsiteY22" fmla="*/ 1925528 h 7919265"/>
              <a:gd name="connsiteX23" fmla="*/ 5771499 w 5861642"/>
              <a:gd name="connsiteY23" fmla="*/ 2014848 h 7919265"/>
              <a:gd name="connsiteX24" fmla="*/ 5767709 w 5861642"/>
              <a:gd name="connsiteY24" fmla="*/ 2045563 h 7919265"/>
              <a:gd name="connsiteX25" fmla="*/ 5767187 w 5861642"/>
              <a:gd name="connsiteY25" fmla="*/ 2054308 h 7919265"/>
              <a:gd name="connsiteX26" fmla="*/ 5769380 w 5861642"/>
              <a:gd name="connsiteY26" fmla="*/ 2060299 h 7919265"/>
              <a:gd name="connsiteX27" fmla="*/ 5756593 w 5861642"/>
              <a:gd name="connsiteY27" fmla="*/ 2237821 h 7919265"/>
              <a:gd name="connsiteX28" fmla="*/ 5759252 w 5861642"/>
              <a:gd name="connsiteY28" fmla="*/ 2238936 h 7919265"/>
              <a:gd name="connsiteX29" fmla="*/ 5764525 w 5861642"/>
              <a:gd name="connsiteY29" fmla="*/ 2283776 h 7919265"/>
              <a:gd name="connsiteX30" fmla="*/ 5758382 w 5861642"/>
              <a:gd name="connsiteY30" fmla="*/ 2405877 h 7919265"/>
              <a:gd name="connsiteX31" fmla="*/ 5758248 w 5861642"/>
              <a:gd name="connsiteY31" fmla="*/ 2478121 h 7919265"/>
              <a:gd name="connsiteX32" fmla="*/ 5763756 w 5861642"/>
              <a:gd name="connsiteY32" fmla="*/ 2504290 h 7919265"/>
              <a:gd name="connsiteX33" fmla="*/ 5765133 w 5861642"/>
              <a:gd name="connsiteY33" fmla="*/ 2678688 h 7919265"/>
              <a:gd name="connsiteX34" fmla="*/ 5758308 w 5861642"/>
              <a:gd name="connsiteY34" fmla="*/ 2737891 h 7919265"/>
              <a:gd name="connsiteX35" fmla="*/ 5742249 w 5861642"/>
              <a:gd name="connsiteY35" fmla="*/ 2859981 h 7919265"/>
              <a:gd name="connsiteX36" fmla="*/ 5743281 w 5861642"/>
              <a:gd name="connsiteY36" fmla="*/ 2953568 h 7919265"/>
              <a:gd name="connsiteX37" fmla="*/ 5737032 w 5861642"/>
              <a:gd name="connsiteY37" fmla="*/ 2967149 h 7919265"/>
              <a:gd name="connsiteX38" fmla="*/ 5718561 w 5861642"/>
              <a:gd name="connsiteY38" fmla="*/ 3056469 h 7919265"/>
              <a:gd name="connsiteX39" fmla="*/ 5704157 w 5861642"/>
              <a:gd name="connsiteY39" fmla="*/ 3191664 h 7919265"/>
              <a:gd name="connsiteX40" fmla="*/ 5701519 w 5861642"/>
              <a:gd name="connsiteY40" fmla="*/ 3191820 h 7919265"/>
              <a:gd name="connsiteX41" fmla="*/ 5689148 w 5861642"/>
              <a:gd name="connsiteY41" fmla="*/ 3349428 h 7919265"/>
              <a:gd name="connsiteX42" fmla="*/ 5698460 w 5861642"/>
              <a:gd name="connsiteY42" fmla="*/ 3452640 h 7919265"/>
              <a:gd name="connsiteX43" fmla="*/ 5688292 w 5861642"/>
              <a:gd name="connsiteY43" fmla="*/ 3569167 h 7919265"/>
              <a:gd name="connsiteX44" fmla="*/ 5679997 w 5861642"/>
              <a:gd name="connsiteY44" fmla="*/ 3665756 h 7919265"/>
              <a:gd name="connsiteX45" fmla="*/ 5670612 w 5861642"/>
              <a:gd name="connsiteY45" fmla="*/ 3727201 h 7919265"/>
              <a:gd name="connsiteX46" fmla="*/ 5646783 w 5861642"/>
              <a:gd name="connsiteY46" fmla="*/ 4090075 h 7919265"/>
              <a:gd name="connsiteX47" fmla="*/ 5643566 w 5861642"/>
              <a:gd name="connsiteY47" fmla="*/ 4151837 h 7919265"/>
              <a:gd name="connsiteX48" fmla="*/ 5635382 w 5861642"/>
              <a:gd name="connsiteY48" fmla="*/ 4309007 h 7919265"/>
              <a:gd name="connsiteX49" fmla="*/ 5607588 w 5861642"/>
              <a:gd name="connsiteY49" fmla="*/ 4783566 h 7919265"/>
              <a:gd name="connsiteX50" fmla="*/ 5605250 w 5861642"/>
              <a:gd name="connsiteY50" fmla="*/ 4823208 h 7919265"/>
              <a:gd name="connsiteX51" fmla="*/ 5598814 w 5861642"/>
              <a:gd name="connsiteY51" fmla="*/ 5036288 h 7919265"/>
              <a:gd name="connsiteX52" fmla="*/ 5582445 w 5861642"/>
              <a:gd name="connsiteY52" fmla="*/ 5350628 h 7919265"/>
              <a:gd name="connsiteX53" fmla="*/ 5515806 w 5861642"/>
              <a:gd name="connsiteY53" fmla="*/ 6483795 h 7919265"/>
              <a:gd name="connsiteX54" fmla="*/ 5510305 w 5861642"/>
              <a:gd name="connsiteY54" fmla="*/ 6577332 h 7919265"/>
              <a:gd name="connsiteX55" fmla="*/ 5511780 w 5861642"/>
              <a:gd name="connsiteY55" fmla="*/ 6587223 h 7919265"/>
              <a:gd name="connsiteX56" fmla="*/ 5510197 w 5861642"/>
              <a:gd name="connsiteY56" fmla="*/ 6670719 h 7919265"/>
              <a:gd name="connsiteX57" fmla="*/ 5499832 w 5861642"/>
              <a:gd name="connsiteY57" fmla="*/ 6770108 h 7919265"/>
              <a:gd name="connsiteX58" fmla="*/ 5498316 w 5861642"/>
              <a:gd name="connsiteY58" fmla="*/ 6781200 h 7919265"/>
              <a:gd name="connsiteX59" fmla="*/ 5497062 w 5861642"/>
              <a:gd name="connsiteY59" fmla="*/ 6802542 h 7919265"/>
              <a:gd name="connsiteX60" fmla="*/ 5499947 w 5861642"/>
              <a:gd name="connsiteY60" fmla="*/ 6820932 h 7919265"/>
              <a:gd name="connsiteX61" fmla="*/ 5494409 w 5861642"/>
              <a:gd name="connsiteY61" fmla="*/ 6847760 h 7919265"/>
              <a:gd name="connsiteX62" fmla="*/ 5486503 w 5861642"/>
              <a:gd name="connsiteY62" fmla="*/ 6982763 h 7919265"/>
              <a:gd name="connsiteX63" fmla="*/ 5452061 w 5861642"/>
              <a:gd name="connsiteY63" fmla="*/ 7583356 h 7919265"/>
              <a:gd name="connsiteX64" fmla="*/ 5458843 w 5861642"/>
              <a:gd name="connsiteY64" fmla="*/ 7628844 h 7919265"/>
              <a:gd name="connsiteX65" fmla="*/ 5457259 w 5861642"/>
              <a:gd name="connsiteY65" fmla="*/ 7712341 h 7919265"/>
              <a:gd name="connsiteX66" fmla="*/ 5443236 w 5861642"/>
              <a:gd name="connsiteY66" fmla="*/ 7838503 h 7919265"/>
              <a:gd name="connsiteX67" fmla="*/ 5447010 w 5861642"/>
              <a:gd name="connsiteY67" fmla="*/ 7862553 h 7919265"/>
              <a:gd name="connsiteX68" fmla="*/ 5432854 w 5861642"/>
              <a:gd name="connsiteY68" fmla="*/ 7919237 h 7919265"/>
              <a:gd name="connsiteX69" fmla="*/ 397307 w 5861642"/>
              <a:gd name="connsiteY69" fmla="*/ 7606085 h 7919265"/>
              <a:gd name="connsiteX0" fmla="*/ 0 w 5861642"/>
              <a:gd name="connsiteY0" fmla="*/ 7584901 h 7919265"/>
              <a:gd name="connsiteX1" fmla="*/ 58824 w 5861642"/>
              <a:gd name="connsiteY1" fmla="*/ 6543594 h 7919265"/>
              <a:gd name="connsiteX2" fmla="*/ 422572 w 5861642"/>
              <a:gd name="connsiteY2" fmla="*/ 0 h 7919265"/>
              <a:gd name="connsiteX3" fmla="*/ 4284829 w 5861642"/>
              <a:gd name="connsiteY3" fmla="*/ 212657 h 7919265"/>
              <a:gd name="connsiteX4" fmla="*/ 5823654 w 5861642"/>
              <a:gd name="connsiteY4" fmla="*/ 306262 h 7919265"/>
              <a:gd name="connsiteX5" fmla="*/ 5861642 w 5861642"/>
              <a:gd name="connsiteY5" fmla="*/ 317988 h 7919265"/>
              <a:gd name="connsiteX6" fmla="*/ 5856157 w 5861642"/>
              <a:gd name="connsiteY6" fmla="*/ 378751 h 7919265"/>
              <a:gd name="connsiteX7" fmla="*/ 5842343 w 5861642"/>
              <a:gd name="connsiteY7" fmla="*/ 627797 h 7919265"/>
              <a:gd name="connsiteX8" fmla="*/ 5837543 w 5861642"/>
              <a:gd name="connsiteY8" fmla="*/ 720595 h 7919265"/>
              <a:gd name="connsiteX9" fmla="*/ 5820125 w 5861642"/>
              <a:gd name="connsiteY9" fmla="*/ 1012687 h 7919265"/>
              <a:gd name="connsiteX10" fmla="*/ 5822318 w 5861642"/>
              <a:gd name="connsiteY10" fmla="*/ 1018677 h 7919265"/>
              <a:gd name="connsiteX11" fmla="*/ 5809530 w 5861642"/>
              <a:gd name="connsiteY11" fmla="*/ 1196200 h 7919265"/>
              <a:gd name="connsiteX12" fmla="*/ 5812189 w 5861642"/>
              <a:gd name="connsiteY12" fmla="*/ 1197315 h 7919265"/>
              <a:gd name="connsiteX13" fmla="*/ 5817462 w 5861642"/>
              <a:gd name="connsiteY13" fmla="*/ 1242155 h 7919265"/>
              <a:gd name="connsiteX14" fmla="*/ 5811320 w 5861642"/>
              <a:gd name="connsiteY14" fmla="*/ 1364256 h 7919265"/>
              <a:gd name="connsiteX15" fmla="*/ 5811185 w 5861642"/>
              <a:gd name="connsiteY15" fmla="*/ 1436500 h 7919265"/>
              <a:gd name="connsiteX16" fmla="*/ 5816694 w 5861642"/>
              <a:gd name="connsiteY16" fmla="*/ 1462669 h 7919265"/>
              <a:gd name="connsiteX17" fmla="*/ 5818070 w 5861642"/>
              <a:gd name="connsiteY17" fmla="*/ 1637067 h 7919265"/>
              <a:gd name="connsiteX18" fmla="*/ 5811245 w 5861642"/>
              <a:gd name="connsiteY18" fmla="*/ 1696270 h 7919265"/>
              <a:gd name="connsiteX19" fmla="*/ 5795186 w 5861642"/>
              <a:gd name="connsiteY19" fmla="*/ 1818360 h 7919265"/>
              <a:gd name="connsiteX20" fmla="*/ 5796218 w 5861642"/>
              <a:gd name="connsiteY20" fmla="*/ 1911947 h 7919265"/>
              <a:gd name="connsiteX21" fmla="*/ 5789969 w 5861642"/>
              <a:gd name="connsiteY21" fmla="*/ 1925528 h 7919265"/>
              <a:gd name="connsiteX22" fmla="*/ 5771499 w 5861642"/>
              <a:gd name="connsiteY22" fmla="*/ 2014848 h 7919265"/>
              <a:gd name="connsiteX23" fmla="*/ 5767709 w 5861642"/>
              <a:gd name="connsiteY23" fmla="*/ 2045563 h 7919265"/>
              <a:gd name="connsiteX24" fmla="*/ 5767187 w 5861642"/>
              <a:gd name="connsiteY24" fmla="*/ 2054308 h 7919265"/>
              <a:gd name="connsiteX25" fmla="*/ 5769380 w 5861642"/>
              <a:gd name="connsiteY25" fmla="*/ 2060299 h 7919265"/>
              <a:gd name="connsiteX26" fmla="*/ 5756593 w 5861642"/>
              <a:gd name="connsiteY26" fmla="*/ 2237821 h 7919265"/>
              <a:gd name="connsiteX27" fmla="*/ 5759252 w 5861642"/>
              <a:gd name="connsiteY27" fmla="*/ 2238936 h 7919265"/>
              <a:gd name="connsiteX28" fmla="*/ 5764525 w 5861642"/>
              <a:gd name="connsiteY28" fmla="*/ 2283776 h 7919265"/>
              <a:gd name="connsiteX29" fmla="*/ 5758382 w 5861642"/>
              <a:gd name="connsiteY29" fmla="*/ 2405877 h 7919265"/>
              <a:gd name="connsiteX30" fmla="*/ 5758248 w 5861642"/>
              <a:gd name="connsiteY30" fmla="*/ 2478121 h 7919265"/>
              <a:gd name="connsiteX31" fmla="*/ 5763756 w 5861642"/>
              <a:gd name="connsiteY31" fmla="*/ 2504290 h 7919265"/>
              <a:gd name="connsiteX32" fmla="*/ 5765133 w 5861642"/>
              <a:gd name="connsiteY32" fmla="*/ 2678688 h 7919265"/>
              <a:gd name="connsiteX33" fmla="*/ 5758308 w 5861642"/>
              <a:gd name="connsiteY33" fmla="*/ 2737891 h 7919265"/>
              <a:gd name="connsiteX34" fmla="*/ 5742249 w 5861642"/>
              <a:gd name="connsiteY34" fmla="*/ 2859981 h 7919265"/>
              <a:gd name="connsiteX35" fmla="*/ 5743281 w 5861642"/>
              <a:gd name="connsiteY35" fmla="*/ 2953568 h 7919265"/>
              <a:gd name="connsiteX36" fmla="*/ 5737032 w 5861642"/>
              <a:gd name="connsiteY36" fmla="*/ 2967149 h 7919265"/>
              <a:gd name="connsiteX37" fmla="*/ 5718561 w 5861642"/>
              <a:gd name="connsiteY37" fmla="*/ 3056469 h 7919265"/>
              <a:gd name="connsiteX38" fmla="*/ 5704157 w 5861642"/>
              <a:gd name="connsiteY38" fmla="*/ 3191664 h 7919265"/>
              <a:gd name="connsiteX39" fmla="*/ 5701519 w 5861642"/>
              <a:gd name="connsiteY39" fmla="*/ 3191820 h 7919265"/>
              <a:gd name="connsiteX40" fmla="*/ 5689148 w 5861642"/>
              <a:gd name="connsiteY40" fmla="*/ 3349428 h 7919265"/>
              <a:gd name="connsiteX41" fmla="*/ 5698460 w 5861642"/>
              <a:gd name="connsiteY41" fmla="*/ 3452640 h 7919265"/>
              <a:gd name="connsiteX42" fmla="*/ 5688292 w 5861642"/>
              <a:gd name="connsiteY42" fmla="*/ 3569167 h 7919265"/>
              <a:gd name="connsiteX43" fmla="*/ 5679997 w 5861642"/>
              <a:gd name="connsiteY43" fmla="*/ 3665756 h 7919265"/>
              <a:gd name="connsiteX44" fmla="*/ 5670612 w 5861642"/>
              <a:gd name="connsiteY44" fmla="*/ 3727201 h 7919265"/>
              <a:gd name="connsiteX45" fmla="*/ 5646783 w 5861642"/>
              <a:gd name="connsiteY45" fmla="*/ 4090075 h 7919265"/>
              <a:gd name="connsiteX46" fmla="*/ 5643566 w 5861642"/>
              <a:gd name="connsiteY46" fmla="*/ 4151837 h 7919265"/>
              <a:gd name="connsiteX47" fmla="*/ 5635382 w 5861642"/>
              <a:gd name="connsiteY47" fmla="*/ 4309007 h 7919265"/>
              <a:gd name="connsiteX48" fmla="*/ 5607588 w 5861642"/>
              <a:gd name="connsiteY48" fmla="*/ 4783566 h 7919265"/>
              <a:gd name="connsiteX49" fmla="*/ 5605250 w 5861642"/>
              <a:gd name="connsiteY49" fmla="*/ 4823208 h 7919265"/>
              <a:gd name="connsiteX50" fmla="*/ 5598814 w 5861642"/>
              <a:gd name="connsiteY50" fmla="*/ 5036288 h 7919265"/>
              <a:gd name="connsiteX51" fmla="*/ 5582445 w 5861642"/>
              <a:gd name="connsiteY51" fmla="*/ 5350628 h 7919265"/>
              <a:gd name="connsiteX52" fmla="*/ 5515806 w 5861642"/>
              <a:gd name="connsiteY52" fmla="*/ 6483795 h 7919265"/>
              <a:gd name="connsiteX53" fmla="*/ 5510305 w 5861642"/>
              <a:gd name="connsiteY53" fmla="*/ 6577332 h 7919265"/>
              <a:gd name="connsiteX54" fmla="*/ 5511780 w 5861642"/>
              <a:gd name="connsiteY54" fmla="*/ 6587223 h 7919265"/>
              <a:gd name="connsiteX55" fmla="*/ 5510197 w 5861642"/>
              <a:gd name="connsiteY55" fmla="*/ 6670719 h 7919265"/>
              <a:gd name="connsiteX56" fmla="*/ 5499832 w 5861642"/>
              <a:gd name="connsiteY56" fmla="*/ 6770108 h 7919265"/>
              <a:gd name="connsiteX57" fmla="*/ 5498316 w 5861642"/>
              <a:gd name="connsiteY57" fmla="*/ 6781200 h 7919265"/>
              <a:gd name="connsiteX58" fmla="*/ 5497062 w 5861642"/>
              <a:gd name="connsiteY58" fmla="*/ 6802542 h 7919265"/>
              <a:gd name="connsiteX59" fmla="*/ 5499947 w 5861642"/>
              <a:gd name="connsiteY59" fmla="*/ 6820932 h 7919265"/>
              <a:gd name="connsiteX60" fmla="*/ 5494409 w 5861642"/>
              <a:gd name="connsiteY60" fmla="*/ 6847760 h 7919265"/>
              <a:gd name="connsiteX61" fmla="*/ 5486503 w 5861642"/>
              <a:gd name="connsiteY61" fmla="*/ 6982763 h 7919265"/>
              <a:gd name="connsiteX62" fmla="*/ 5452061 w 5861642"/>
              <a:gd name="connsiteY62" fmla="*/ 7583356 h 7919265"/>
              <a:gd name="connsiteX63" fmla="*/ 5458843 w 5861642"/>
              <a:gd name="connsiteY63" fmla="*/ 7628844 h 7919265"/>
              <a:gd name="connsiteX64" fmla="*/ 5457259 w 5861642"/>
              <a:gd name="connsiteY64" fmla="*/ 7712341 h 7919265"/>
              <a:gd name="connsiteX65" fmla="*/ 5443236 w 5861642"/>
              <a:gd name="connsiteY65" fmla="*/ 7838503 h 7919265"/>
              <a:gd name="connsiteX66" fmla="*/ 5447010 w 5861642"/>
              <a:gd name="connsiteY66" fmla="*/ 7862553 h 7919265"/>
              <a:gd name="connsiteX67" fmla="*/ 5432854 w 5861642"/>
              <a:gd name="connsiteY67" fmla="*/ 7919237 h 7919265"/>
              <a:gd name="connsiteX68" fmla="*/ 397307 w 5861642"/>
              <a:gd name="connsiteY68" fmla="*/ 7606085 h 7919265"/>
              <a:gd name="connsiteX69" fmla="*/ 0 w 5861642"/>
              <a:gd name="connsiteY69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43566 w 5861642"/>
              <a:gd name="connsiteY45" fmla="*/ 4151837 h 7919265"/>
              <a:gd name="connsiteX46" fmla="*/ 5635382 w 5861642"/>
              <a:gd name="connsiteY46" fmla="*/ 4309007 h 7919265"/>
              <a:gd name="connsiteX47" fmla="*/ 5607588 w 5861642"/>
              <a:gd name="connsiteY47" fmla="*/ 4783566 h 7919265"/>
              <a:gd name="connsiteX48" fmla="*/ 5605250 w 5861642"/>
              <a:gd name="connsiteY48" fmla="*/ 4823208 h 7919265"/>
              <a:gd name="connsiteX49" fmla="*/ 5598814 w 5861642"/>
              <a:gd name="connsiteY49" fmla="*/ 5036288 h 7919265"/>
              <a:gd name="connsiteX50" fmla="*/ 5582445 w 5861642"/>
              <a:gd name="connsiteY50" fmla="*/ 5350628 h 7919265"/>
              <a:gd name="connsiteX51" fmla="*/ 5515806 w 5861642"/>
              <a:gd name="connsiteY51" fmla="*/ 6483795 h 7919265"/>
              <a:gd name="connsiteX52" fmla="*/ 5510305 w 5861642"/>
              <a:gd name="connsiteY52" fmla="*/ 6577332 h 7919265"/>
              <a:gd name="connsiteX53" fmla="*/ 5511780 w 5861642"/>
              <a:gd name="connsiteY53" fmla="*/ 6587223 h 7919265"/>
              <a:gd name="connsiteX54" fmla="*/ 5510197 w 5861642"/>
              <a:gd name="connsiteY54" fmla="*/ 6670719 h 7919265"/>
              <a:gd name="connsiteX55" fmla="*/ 5499832 w 5861642"/>
              <a:gd name="connsiteY55" fmla="*/ 6770108 h 7919265"/>
              <a:gd name="connsiteX56" fmla="*/ 5498316 w 5861642"/>
              <a:gd name="connsiteY56" fmla="*/ 6781200 h 7919265"/>
              <a:gd name="connsiteX57" fmla="*/ 5497062 w 5861642"/>
              <a:gd name="connsiteY57" fmla="*/ 6802542 h 7919265"/>
              <a:gd name="connsiteX58" fmla="*/ 5499947 w 5861642"/>
              <a:gd name="connsiteY58" fmla="*/ 6820932 h 7919265"/>
              <a:gd name="connsiteX59" fmla="*/ 5494409 w 5861642"/>
              <a:gd name="connsiteY59" fmla="*/ 6847760 h 7919265"/>
              <a:gd name="connsiteX60" fmla="*/ 5486503 w 5861642"/>
              <a:gd name="connsiteY60" fmla="*/ 6982763 h 7919265"/>
              <a:gd name="connsiteX61" fmla="*/ 5452061 w 5861642"/>
              <a:gd name="connsiteY61" fmla="*/ 7583356 h 7919265"/>
              <a:gd name="connsiteX62" fmla="*/ 5458843 w 5861642"/>
              <a:gd name="connsiteY62" fmla="*/ 7628844 h 7919265"/>
              <a:gd name="connsiteX63" fmla="*/ 5457259 w 5861642"/>
              <a:gd name="connsiteY63" fmla="*/ 7712341 h 7919265"/>
              <a:gd name="connsiteX64" fmla="*/ 5443236 w 5861642"/>
              <a:gd name="connsiteY64" fmla="*/ 7838503 h 7919265"/>
              <a:gd name="connsiteX65" fmla="*/ 5447010 w 5861642"/>
              <a:gd name="connsiteY65" fmla="*/ 7862553 h 7919265"/>
              <a:gd name="connsiteX66" fmla="*/ 5432854 w 5861642"/>
              <a:gd name="connsiteY66" fmla="*/ 7919237 h 7919265"/>
              <a:gd name="connsiteX67" fmla="*/ 397307 w 5861642"/>
              <a:gd name="connsiteY67" fmla="*/ 7606085 h 7919265"/>
              <a:gd name="connsiteX68" fmla="*/ 0 w 5861642"/>
              <a:gd name="connsiteY68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43566 w 5861642"/>
              <a:gd name="connsiteY45" fmla="*/ 4151837 h 7919265"/>
              <a:gd name="connsiteX46" fmla="*/ 5635382 w 5861642"/>
              <a:gd name="connsiteY46" fmla="*/ 4309007 h 7919265"/>
              <a:gd name="connsiteX47" fmla="*/ 5607588 w 5861642"/>
              <a:gd name="connsiteY47" fmla="*/ 4783566 h 7919265"/>
              <a:gd name="connsiteX48" fmla="*/ 5605250 w 5861642"/>
              <a:gd name="connsiteY48" fmla="*/ 4823208 h 7919265"/>
              <a:gd name="connsiteX49" fmla="*/ 5598814 w 5861642"/>
              <a:gd name="connsiteY49" fmla="*/ 5036288 h 7919265"/>
              <a:gd name="connsiteX50" fmla="*/ 5515806 w 5861642"/>
              <a:gd name="connsiteY50" fmla="*/ 6483795 h 7919265"/>
              <a:gd name="connsiteX51" fmla="*/ 5510305 w 5861642"/>
              <a:gd name="connsiteY51" fmla="*/ 6577332 h 7919265"/>
              <a:gd name="connsiteX52" fmla="*/ 5511780 w 5861642"/>
              <a:gd name="connsiteY52" fmla="*/ 6587223 h 7919265"/>
              <a:gd name="connsiteX53" fmla="*/ 5510197 w 5861642"/>
              <a:gd name="connsiteY53" fmla="*/ 6670719 h 7919265"/>
              <a:gd name="connsiteX54" fmla="*/ 5499832 w 5861642"/>
              <a:gd name="connsiteY54" fmla="*/ 6770108 h 7919265"/>
              <a:gd name="connsiteX55" fmla="*/ 5498316 w 5861642"/>
              <a:gd name="connsiteY55" fmla="*/ 6781200 h 7919265"/>
              <a:gd name="connsiteX56" fmla="*/ 5497062 w 5861642"/>
              <a:gd name="connsiteY56" fmla="*/ 6802542 h 7919265"/>
              <a:gd name="connsiteX57" fmla="*/ 5499947 w 5861642"/>
              <a:gd name="connsiteY57" fmla="*/ 6820932 h 7919265"/>
              <a:gd name="connsiteX58" fmla="*/ 5494409 w 5861642"/>
              <a:gd name="connsiteY58" fmla="*/ 6847760 h 7919265"/>
              <a:gd name="connsiteX59" fmla="*/ 5486503 w 5861642"/>
              <a:gd name="connsiteY59" fmla="*/ 6982763 h 7919265"/>
              <a:gd name="connsiteX60" fmla="*/ 5452061 w 5861642"/>
              <a:gd name="connsiteY60" fmla="*/ 7583356 h 7919265"/>
              <a:gd name="connsiteX61" fmla="*/ 5458843 w 5861642"/>
              <a:gd name="connsiteY61" fmla="*/ 7628844 h 7919265"/>
              <a:gd name="connsiteX62" fmla="*/ 5457259 w 5861642"/>
              <a:gd name="connsiteY62" fmla="*/ 7712341 h 7919265"/>
              <a:gd name="connsiteX63" fmla="*/ 5443236 w 5861642"/>
              <a:gd name="connsiteY63" fmla="*/ 7838503 h 7919265"/>
              <a:gd name="connsiteX64" fmla="*/ 5447010 w 5861642"/>
              <a:gd name="connsiteY64" fmla="*/ 7862553 h 7919265"/>
              <a:gd name="connsiteX65" fmla="*/ 5432854 w 5861642"/>
              <a:gd name="connsiteY65" fmla="*/ 7919237 h 7919265"/>
              <a:gd name="connsiteX66" fmla="*/ 397307 w 5861642"/>
              <a:gd name="connsiteY66" fmla="*/ 7606085 h 7919265"/>
              <a:gd name="connsiteX67" fmla="*/ 0 w 5861642"/>
              <a:gd name="connsiteY67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43566 w 5861642"/>
              <a:gd name="connsiteY45" fmla="*/ 4151837 h 7919265"/>
              <a:gd name="connsiteX46" fmla="*/ 5635382 w 5861642"/>
              <a:gd name="connsiteY46" fmla="*/ 4309007 h 7919265"/>
              <a:gd name="connsiteX47" fmla="*/ 5607588 w 5861642"/>
              <a:gd name="connsiteY47" fmla="*/ 4783566 h 7919265"/>
              <a:gd name="connsiteX48" fmla="*/ 5598814 w 5861642"/>
              <a:gd name="connsiteY48" fmla="*/ 5036288 h 7919265"/>
              <a:gd name="connsiteX49" fmla="*/ 5515806 w 5861642"/>
              <a:gd name="connsiteY49" fmla="*/ 6483795 h 7919265"/>
              <a:gd name="connsiteX50" fmla="*/ 5510305 w 5861642"/>
              <a:gd name="connsiteY50" fmla="*/ 6577332 h 7919265"/>
              <a:gd name="connsiteX51" fmla="*/ 5511780 w 5861642"/>
              <a:gd name="connsiteY51" fmla="*/ 6587223 h 7919265"/>
              <a:gd name="connsiteX52" fmla="*/ 5510197 w 5861642"/>
              <a:gd name="connsiteY52" fmla="*/ 6670719 h 7919265"/>
              <a:gd name="connsiteX53" fmla="*/ 5499832 w 5861642"/>
              <a:gd name="connsiteY53" fmla="*/ 6770108 h 7919265"/>
              <a:gd name="connsiteX54" fmla="*/ 5498316 w 5861642"/>
              <a:gd name="connsiteY54" fmla="*/ 6781200 h 7919265"/>
              <a:gd name="connsiteX55" fmla="*/ 5497062 w 5861642"/>
              <a:gd name="connsiteY55" fmla="*/ 6802542 h 7919265"/>
              <a:gd name="connsiteX56" fmla="*/ 5499947 w 5861642"/>
              <a:gd name="connsiteY56" fmla="*/ 6820932 h 7919265"/>
              <a:gd name="connsiteX57" fmla="*/ 5494409 w 5861642"/>
              <a:gd name="connsiteY57" fmla="*/ 6847760 h 7919265"/>
              <a:gd name="connsiteX58" fmla="*/ 5486503 w 5861642"/>
              <a:gd name="connsiteY58" fmla="*/ 6982763 h 7919265"/>
              <a:gd name="connsiteX59" fmla="*/ 5452061 w 5861642"/>
              <a:gd name="connsiteY59" fmla="*/ 7583356 h 7919265"/>
              <a:gd name="connsiteX60" fmla="*/ 5458843 w 5861642"/>
              <a:gd name="connsiteY60" fmla="*/ 7628844 h 7919265"/>
              <a:gd name="connsiteX61" fmla="*/ 5457259 w 5861642"/>
              <a:gd name="connsiteY61" fmla="*/ 7712341 h 7919265"/>
              <a:gd name="connsiteX62" fmla="*/ 5443236 w 5861642"/>
              <a:gd name="connsiteY62" fmla="*/ 7838503 h 7919265"/>
              <a:gd name="connsiteX63" fmla="*/ 5447010 w 5861642"/>
              <a:gd name="connsiteY63" fmla="*/ 7862553 h 7919265"/>
              <a:gd name="connsiteX64" fmla="*/ 5432854 w 5861642"/>
              <a:gd name="connsiteY64" fmla="*/ 7919237 h 7919265"/>
              <a:gd name="connsiteX65" fmla="*/ 397307 w 5861642"/>
              <a:gd name="connsiteY65" fmla="*/ 7606085 h 7919265"/>
              <a:gd name="connsiteX66" fmla="*/ 0 w 5861642"/>
              <a:gd name="connsiteY66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43566 w 5861642"/>
              <a:gd name="connsiteY45" fmla="*/ 4151837 h 7919265"/>
              <a:gd name="connsiteX46" fmla="*/ 5607588 w 5861642"/>
              <a:gd name="connsiteY46" fmla="*/ 4783566 h 7919265"/>
              <a:gd name="connsiteX47" fmla="*/ 5598814 w 5861642"/>
              <a:gd name="connsiteY47" fmla="*/ 5036288 h 7919265"/>
              <a:gd name="connsiteX48" fmla="*/ 5515806 w 5861642"/>
              <a:gd name="connsiteY48" fmla="*/ 6483795 h 7919265"/>
              <a:gd name="connsiteX49" fmla="*/ 5510305 w 5861642"/>
              <a:gd name="connsiteY49" fmla="*/ 6577332 h 7919265"/>
              <a:gd name="connsiteX50" fmla="*/ 5511780 w 5861642"/>
              <a:gd name="connsiteY50" fmla="*/ 6587223 h 7919265"/>
              <a:gd name="connsiteX51" fmla="*/ 5510197 w 5861642"/>
              <a:gd name="connsiteY51" fmla="*/ 6670719 h 7919265"/>
              <a:gd name="connsiteX52" fmla="*/ 5499832 w 5861642"/>
              <a:gd name="connsiteY52" fmla="*/ 6770108 h 7919265"/>
              <a:gd name="connsiteX53" fmla="*/ 5498316 w 5861642"/>
              <a:gd name="connsiteY53" fmla="*/ 6781200 h 7919265"/>
              <a:gd name="connsiteX54" fmla="*/ 5497062 w 5861642"/>
              <a:gd name="connsiteY54" fmla="*/ 6802542 h 7919265"/>
              <a:gd name="connsiteX55" fmla="*/ 5499947 w 5861642"/>
              <a:gd name="connsiteY55" fmla="*/ 6820932 h 7919265"/>
              <a:gd name="connsiteX56" fmla="*/ 5494409 w 5861642"/>
              <a:gd name="connsiteY56" fmla="*/ 6847760 h 7919265"/>
              <a:gd name="connsiteX57" fmla="*/ 5486503 w 5861642"/>
              <a:gd name="connsiteY57" fmla="*/ 6982763 h 7919265"/>
              <a:gd name="connsiteX58" fmla="*/ 5452061 w 5861642"/>
              <a:gd name="connsiteY58" fmla="*/ 7583356 h 7919265"/>
              <a:gd name="connsiteX59" fmla="*/ 5458843 w 5861642"/>
              <a:gd name="connsiteY59" fmla="*/ 7628844 h 7919265"/>
              <a:gd name="connsiteX60" fmla="*/ 5457259 w 5861642"/>
              <a:gd name="connsiteY60" fmla="*/ 7712341 h 7919265"/>
              <a:gd name="connsiteX61" fmla="*/ 5443236 w 5861642"/>
              <a:gd name="connsiteY61" fmla="*/ 7838503 h 7919265"/>
              <a:gd name="connsiteX62" fmla="*/ 5447010 w 5861642"/>
              <a:gd name="connsiteY62" fmla="*/ 7862553 h 7919265"/>
              <a:gd name="connsiteX63" fmla="*/ 5432854 w 5861642"/>
              <a:gd name="connsiteY63" fmla="*/ 7919237 h 7919265"/>
              <a:gd name="connsiteX64" fmla="*/ 397307 w 5861642"/>
              <a:gd name="connsiteY64" fmla="*/ 7606085 h 7919265"/>
              <a:gd name="connsiteX65" fmla="*/ 0 w 5861642"/>
              <a:gd name="connsiteY65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07588 w 5861642"/>
              <a:gd name="connsiteY45" fmla="*/ 4783566 h 7919265"/>
              <a:gd name="connsiteX46" fmla="*/ 5598814 w 5861642"/>
              <a:gd name="connsiteY46" fmla="*/ 5036288 h 7919265"/>
              <a:gd name="connsiteX47" fmla="*/ 5515806 w 5861642"/>
              <a:gd name="connsiteY47" fmla="*/ 6483795 h 7919265"/>
              <a:gd name="connsiteX48" fmla="*/ 5510305 w 5861642"/>
              <a:gd name="connsiteY48" fmla="*/ 6577332 h 7919265"/>
              <a:gd name="connsiteX49" fmla="*/ 5511780 w 5861642"/>
              <a:gd name="connsiteY49" fmla="*/ 6587223 h 7919265"/>
              <a:gd name="connsiteX50" fmla="*/ 5510197 w 5861642"/>
              <a:gd name="connsiteY50" fmla="*/ 6670719 h 7919265"/>
              <a:gd name="connsiteX51" fmla="*/ 5499832 w 5861642"/>
              <a:gd name="connsiteY51" fmla="*/ 6770108 h 7919265"/>
              <a:gd name="connsiteX52" fmla="*/ 5498316 w 5861642"/>
              <a:gd name="connsiteY52" fmla="*/ 6781200 h 7919265"/>
              <a:gd name="connsiteX53" fmla="*/ 5497062 w 5861642"/>
              <a:gd name="connsiteY53" fmla="*/ 6802542 h 7919265"/>
              <a:gd name="connsiteX54" fmla="*/ 5499947 w 5861642"/>
              <a:gd name="connsiteY54" fmla="*/ 6820932 h 7919265"/>
              <a:gd name="connsiteX55" fmla="*/ 5494409 w 5861642"/>
              <a:gd name="connsiteY55" fmla="*/ 6847760 h 7919265"/>
              <a:gd name="connsiteX56" fmla="*/ 5486503 w 5861642"/>
              <a:gd name="connsiteY56" fmla="*/ 6982763 h 7919265"/>
              <a:gd name="connsiteX57" fmla="*/ 5452061 w 5861642"/>
              <a:gd name="connsiteY57" fmla="*/ 7583356 h 7919265"/>
              <a:gd name="connsiteX58" fmla="*/ 5458843 w 5861642"/>
              <a:gd name="connsiteY58" fmla="*/ 7628844 h 7919265"/>
              <a:gd name="connsiteX59" fmla="*/ 5457259 w 5861642"/>
              <a:gd name="connsiteY59" fmla="*/ 7712341 h 7919265"/>
              <a:gd name="connsiteX60" fmla="*/ 5443236 w 5861642"/>
              <a:gd name="connsiteY60" fmla="*/ 7838503 h 7919265"/>
              <a:gd name="connsiteX61" fmla="*/ 5447010 w 5861642"/>
              <a:gd name="connsiteY61" fmla="*/ 7862553 h 7919265"/>
              <a:gd name="connsiteX62" fmla="*/ 5432854 w 5861642"/>
              <a:gd name="connsiteY62" fmla="*/ 7919237 h 7919265"/>
              <a:gd name="connsiteX63" fmla="*/ 397307 w 5861642"/>
              <a:gd name="connsiteY63" fmla="*/ 7606085 h 7919265"/>
              <a:gd name="connsiteX64" fmla="*/ 0 w 5861642"/>
              <a:gd name="connsiteY64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07588 w 5861642"/>
              <a:gd name="connsiteY44" fmla="*/ 4783566 h 7919265"/>
              <a:gd name="connsiteX45" fmla="*/ 5598814 w 5861642"/>
              <a:gd name="connsiteY45" fmla="*/ 5036288 h 7919265"/>
              <a:gd name="connsiteX46" fmla="*/ 5515806 w 5861642"/>
              <a:gd name="connsiteY46" fmla="*/ 6483795 h 7919265"/>
              <a:gd name="connsiteX47" fmla="*/ 5510305 w 5861642"/>
              <a:gd name="connsiteY47" fmla="*/ 6577332 h 7919265"/>
              <a:gd name="connsiteX48" fmla="*/ 5511780 w 5861642"/>
              <a:gd name="connsiteY48" fmla="*/ 6587223 h 7919265"/>
              <a:gd name="connsiteX49" fmla="*/ 5510197 w 5861642"/>
              <a:gd name="connsiteY49" fmla="*/ 6670719 h 7919265"/>
              <a:gd name="connsiteX50" fmla="*/ 5499832 w 5861642"/>
              <a:gd name="connsiteY50" fmla="*/ 6770108 h 7919265"/>
              <a:gd name="connsiteX51" fmla="*/ 5498316 w 5861642"/>
              <a:gd name="connsiteY51" fmla="*/ 6781200 h 7919265"/>
              <a:gd name="connsiteX52" fmla="*/ 5497062 w 5861642"/>
              <a:gd name="connsiteY52" fmla="*/ 6802542 h 7919265"/>
              <a:gd name="connsiteX53" fmla="*/ 5499947 w 5861642"/>
              <a:gd name="connsiteY53" fmla="*/ 6820932 h 7919265"/>
              <a:gd name="connsiteX54" fmla="*/ 5494409 w 5861642"/>
              <a:gd name="connsiteY54" fmla="*/ 6847760 h 7919265"/>
              <a:gd name="connsiteX55" fmla="*/ 5486503 w 5861642"/>
              <a:gd name="connsiteY55" fmla="*/ 6982763 h 7919265"/>
              <a:gd name="connsiteX56" fmla="*/ 5452061 w 5861642"/>
              <a:gd name="connsiteY56" fmla="*/ 7583356 h 7919265"/>
              <a:gd name="connsiteX57" fmla="*/ 5458843 w 5861642"/>
              <a:gd name="connsiteY57" fmla="*/ 7628844 h 7919265"/>
              <a:gd name="connsiteX58" fmla="*/ 5457259 w 5861642"/>
              <a:gd name="connsiteY58" fmla="*/ 7712341 h 7919265"/>
              <a:gd name="connsiteX59" fmla="*/ 5443236 w 5861642"/>
              <a:gd name="connsiteY59" fmla="*/ 7838503 h 7919265"/>
              <a:gd name="connsiteX60" fmla="*/ 5447010 w 5861642"/>
              <a:gd name="connsiteY60" fmla="*/ 7862553 h 7919265"/>
              <a:gd name="connsiteX61" fmla="*/ 5432854 w 5861642"/>
              <a:gd name="connsiteY61" fmla="*/ 7919237 h 7919265"/>
              <a:gd name="connsiteX62" fmla="*/ 397307 w 5861642"/>
              <a:gd name="connsiteY62" fmla="*/ 7606085 h 7919265"/>
              <a:gd name="connsiteX63" fmla="*/ 0 w 5861642"/>
              <a:gd name="connsiteY63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598814 w 5861642"/>
              <a:gd name="connsiteY44" fmla="*/ 5036288 h 7919265"/>
              <a:gd name="connsiteX45" fmla="*/ 5515806 w 5861642"/>
              <a:gd name="connsiteY45" fmla="*/ 6483795 h 7919265"/>
              <a:gd name="connsiteX46" fmla="*/ 5510305 w 5861642"/>
              <a:gd name="connsiteY46" fmla="*/ 6577332 h 7919265"/>
              <a:gd name="connsiteX47" fmla="*/ 5511780 w 5861642"/>
              <a:gd name="connsiteY47" fmla="*/ 6587223 h 7919265"/>
              <a:gd name="connsiteX48" fmla="*/ 5510197 w 5861642"/>
              <a:gd name="connsiteY48" fmla="*/ 6670719 h 7919265"/>
              <a:gd name="connsiteX49" fmla="*/ 5499832 w 5861642"/>
              <a:gd name="connsiteY49" fmla="*/ 6770108 h 7919265"/>
              <a:gd name="connsiteX50" fmla="*/ 5498316 w 5861642"/>
              <a:gd name="connsiteY50" fmla="*/ 6781200 h 7919265"/>
              <a:gd name="connsiteX51" fmla="*/ 5497062 w 5861642"/>
              <a:gd name="connsiteY51" fmla="*/ 6802542 h 7919265"/>
              <a:gd name="connsiteX52" fmla="*/ 5499947 w 5861642"/>
              <a:gd name="connsiteY52" fmla="*/ 6820932 h 7919265"/>
              <a:gd name="connsiteX53" fmla="*/ 5494409 w 5861642"/>
              <a:gd name="connsiteY53" fmla="*/ 6847760 h 7919265"/>
              <a:gd name="connsiteX54" fmla="*/ 5486503 w 5861642"/>
              <a:gd name="connsiteY54" fmla="*/ 6982763 h 7919265"/>
              <a:gd name="connsiteX55" fmla="*/ 5452061 w 5861642"/>
              <a:gd name="connsiteY55" fmla="*/ 7583356 h 7919265"/>
              <a:gd name="connsiteX56" fmla="*/ 5458843 w 5861642"/>
              <a:gd name="connsiteY56" fmla="*/ 7628844 h 7919265"/>
              <a:gd name="connsiteX57" fmla="*/ 5457259 w 5861642"/>
              <a:gd name="connsiteY57" fmla="*/ 7712341 h 7919265"/>
              <a:gd name="connsiteX58" fmla="*/ 5443236 w 5861642"/>
              <a:gd name="connsiteY58" fmla="*/ 7838503 h 7919265"/>
              <a:gd name="connsiteX59" fmla="*/ 5447010 w 5861642"/>
              <a:gd name="connsiteY59" fmla="*/ 7862553 h 7919265"/>
              <a:gd name="connsiteX60" fmla="*/ 5432854 w 5861642"/>
              <a:gd name="connsiteY60" fmla="*/ 7919237 h 7919265"/>
              <a:gd name="connsiteX61" fmla="*/ 397307 w 5861642"/>
              <a:gd name="connsiteY61" fmla="*/ 7606085 h 7919265"/>
              <a:gd name="connsiteX62" fmla="*/ 0 w 5861642"/>
              <a:gd name="connsiteY62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515806 w 5861642"/>
              <a:gd name="connsiteY44" fmla="*/ 6483795 h 7919265"/>
              <a:gd name="connsiteX45" fmla="*/ 5510305 w 5861642"/>
              <a:gd name="connsiteY45" fmla="*/ 6577332 h 7919265"/>
              <a:gd name="connsiteX46" fmla="*/ 5511780 w 5861642"/>
              <a:gd name="connsiteY46" fmla="*/ 6587223 h 7919265"/>
              <a:gd name="connsiteX47" fmla="*/ 5510197 w 5861642"/>
              <a:gd name="connsiteY47" fmla="*/ 6670719 h 7919265"/>
              <a:gd name="connsiteX48" fmla="*/ 5499832 w 5861642"/>
              <a:gd name="connsiteY48" fmla="*/ 6770108 h 7919265"/>
              <a:gd name="connsiteX49" fmla="*/ 5498316 w 5861642"/>
              <a:gd name="connsiteY49" fmla="*/ 6781200 h 7919265"/>
              <a:gd name="connsiteX50" fmla="*/ 5497062 w 5861642"/>
              <a:gd name="connsiteY50" fmla="*/ 6802542 h 7919265"/>
              <a:gd name="connsiteX51" fmla="*/ 5499947 w 5861642"/>
              <a:gd name="connsiteY51" fmla="*/ 6820932 h 7919265"/>
              <a:gd name="connsiteX52" fmla="*/ 5494409 w 5861642"/>
              <a:gd name="connsiteY52" fmla="*/ 6847760 h 7919265"/>
              <a:gd name="connsiteX53" fmla="*/ 5486503 w 5861642"/>
              <a:gd name="connsiteY53" fmla="*/ 6982763 h 7919265"/>
              <a:gd name="connsiteX54" fmla="*/ 5452061 w 5861642"/>
              <a:gd name="connsiteY54" fmla="*/ 7583356 h 7919265"/>
              <a:gd name="connsiteX55" fmla="*/ 5458843 w 5861642"/>
              <a:gd name="connsiteY55" fmla="*/ 7628844 h 7919265"/>
              <a:gd name="connsiteX56" fmla="*/ 5457259 w 5861642"/>
              <a:gd name="connsiteY56" fmla="*/ 7712341 h 7919265"/>
              <a:gd name="connsiteX57" fmla="*/ 5443236 w 5861642"/>
              <a:gd name="connsiteY57" fmla="*/ 7838503 h 7919265"/>
              <a:gd name="connsiteX58" fmla="*/ 5447010 w 5861642"/>
              <a:gd name="connsiteY58" fmla="*/ 7862553 h 7919265"/>
              <a:gd name="connsiteX59" fmla="*/ 5432854 w 5861642"/>
              <a:gd name="connsiteY59" fmla="*/ 7919237 h 7919265"/>
              <a:gd name="connsiteX60" fmla="*/ 397307 w 5861642"/>
              <a:gd name="connsiteY60" fmla="*/ 7606085 h 7919265"/>
              <a:gd name="connsiteX61" fmla="*/ 0 w 5861642"/>
              <a:gd name="connsiteY61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88292 w 5861642"/>
              <a:gd name="connsiteY40" fmla="*/ 3569167 h 7919265"/>
              <a:gd name="connsiteX41" fmla="*/ 5679997 w 5861642"/>
              <a:gd name="connsiteY41" fmla="*/ 3665756 h 7919265"/>
              <a:gd name="connsiteX42" fmla="*/ 5670612 w 5861642"/>
              <a:gd name="connsiteY42" fmla="*/ 3727201 h 7919265"/>
              <a:gd name="connsiteX43" fmla="*/ 5515806 w 5861642"/>
              <a:gd name="connsiteY43" fmla="*/ 6483795 h 7919265"/>
              <a:gd name="connsiteX44" fmla="*/ 5510305 w 5861642"/>
              <a:gd name="connsiteY44" fmla="*/ 6577332 h 7919265"/>
              <a:gd name="connsiteX45" fmla="*/ 5511780 w 5861642"/>
              <a:gd name="connsiteY45" fmla="*/ 6587223 h 7919265"/>
              <a:gd name="connsiteX46" fmla="*/ 5510197 w 5861642"/>
              <a:gd name="connsiteY46" fmla="*/ 6670719 h 7919265"/>
              <a:gd name="connsiteX47" fmla="*/ 5499832 w 5861642"/>
              <a:gd name="connsiteY47" fmla="*/ 6770108 h 7919265"/>
              <a:gd name="connsiteX48" fmla="*/ 5498316 w 5861642"/>
              <a:gd name="connsiteY48" fmla="*/ 6781200 h 7919265"/>
              <a:gd name="connsiteX49" fmla="*/ 5497062 w 5861642"/>
              <a:gd name="connsiteY49" fmla="*/ 6802542 h 7919265"/>
              <a:gd name="connsiteX50" fmla="*/ 5499947 w 5861642"/>
              <a:gd name="connsiteY50" fmla="*/ 6820932 h 7919265"/>
              <a:gd name="connsiteX51" fmla="*/ 5494409 w 5861642"/>
              <a:gd name="connsiteY51" fmla="*/ 6847760 h 7919265"/>
              <a:gd name="connsiteX52" fmla="*/ 5486503 w 5861642"/>
              <a:gd name="connsiteY52" fmla="*/ 6982763 h 7919265"/>
              <a:gd name="connsiteX53" fmla="*/ 5452061 w 5861642"/>
              <a:gd name="connsiteY53" fmla="*/ 7583356 h 7919265"/>
              <a:gd name="connsiteX54" fmla="*/ 5458843 w 5861642"/>
              <a:gd name="connsiteY54" fmla="*/ 7628844 h 7919265"/>
              <a:gd name="connsiteX55" fmla="*/ 5457259 w 5861642"/>
              <a:gd name="connsiteY55" fmla="*/ 7712341 h 7919265"/>
              <a:gd name="connsiteX56" fmla="*/ 5443236 w 5861642"/>
              <a:gd name="connsiteY56" fmla="*/ 7838503 h 7919265"/>
              <a:gd name="connsiteX57" fmla="*/ 5447010 w 5861642"/>
              <a:gd name="connsiteY57" fmla="*/ 7862553 h 7919265"/>
              <a:gd name="connsiteX58" fmla="*/ 5432854 w 5861642"/>
              <a:gd name="connsiteY58" fmla="*/ 7919237 h 7919265"/>
              <a:gd name="connsiteX59" fmla="*/ 397307 w 5861642"/>
              <a:gd name="connsiteY59" fmla="*/ 7606085 h 7919265"/>
              <a:gd name="connsiteX60" fmla="*/ 0 w 5861642"/>
              <a:gd name="connsiteY60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79997 w 5861642"/>
              <a:gd name="connsiteY40" fmla="*/ 3665756 h 7919265"/>
              <a:gd name="connsiteX41" fmla="*/ 5670612 w 5861642"/>
              <a:gd name="connsiteY41" fmla="*/ 3727201 h 7919265"/>
              <a:gd name="connsiteX42" fmla="*/ 5515806 w 5861642"/>
              <a:gd name="connsiteY42" fmla="*/ 6483795 h 7919265"/>
              <a:gd name="connsiteX43" fmla="*/ 5510305 w 5861642"/>
              <a:gd name="connsiteY43" fmla="*/ 6577332 h 7919265"/>
              <a:gd name="connsiteX44" fmla="*/ 5511780 w 5861642"/>
              <a:gd name="connsiteY44" fmla="*/ 6587223 h 7919265"/>
              <a:gd name="connsiteX45" fmla="*/ 5510197 w 5861642"/>
              <a:gd name="connsiteY45" fmla="*/ 6670719 h 7919265"/>
              <a:gd name="connsiteX46" fmla="*/ 5499832 w 5861642"/>
              <a:gd name="connsiteY46" fmla="*/ 6770108 h 7919265"/>
              <a:gd name="connsiteX47" fmla="*/ 5498316 w 5861642"/>
              <a:gd name="connsiteY47" fmla="*/ 6781200 h 7919265"/>
              <a:gd name="connsiteX48" fmla="*/ 5497062 w 5861642"/>
              <a:gd name="connsiteY48" fmla="*/ 6802542 h 7919265"/>
              <a:gd name="connsiteX49" fmla="*/ 5499947 w 5861642"/>
              <a:gd name="connsiteY49" fmla="*/ 6820932 h 7919265"/>
              <a:gd name="connsiteX50" fmla="*/ 5494409 w 5861642"/>
              <a:gd name="connsiteY50" fmla="*/ 6847760 h 7919265"/>
              <a:gd name="connsiteX51" fmla="*/ 5486503 w 5861642"/>
              <a:gd name="connsiteY51" fmla="*/ 6982763 h 7919265"/>
              <a:gd name="connsiteX52" fmla="*/ 5452061 w 5861642"/>
              <a:gd name="connsiteY52" fmla="*/ 7583356 h 7919265"/>
              <a:gd name="connsiteX53" fmla="*/ 5458843 w 5861642"/>
              <a:gd name="connsiteY53" fmla="*/ 7628844 h 7919265"/>
              <a:gd name="connsiteX54" fmla="*/ 5457259 w 5861642"/>
              <a:gd name="connsiteY54" fmla="*/ 7712341 h 7919265"/>
              <a:gd name="connsiteX55" fmla="*/ 5443236 w 5861642"/>
              <a:gd name="connsiteY55" fmla="*/ 7838503 h 7919265"/>
              <a:gd name="connsiteX56" fmla="*/ 5447010 w 5861642"/>
              <a:gd name="connsiteY56" fmla="*/ 7862553 h 7919265"/>
              <a:gd name="connsiteX57" fmla="*/ 5432854 w 5861642"/>
              <a:gd name="connsiteY57" fmla="*/ 7919237 h 7919265"/>
              <a:gd name="connsiteX58" fmla="*/ 397307 w 5861642"/>
              <a:gd name="connsiteY58" fmla="*/ 7606085 h 7919265"/>
              <a:gd name="connsiteX59" fmla="*/ 0 w 5861642"/>
              <a:gd name="connsiteY59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70612 w 5861642"/>
              <a:gd name="connsiteY40" fmla="*/ 3727201 h 7919265"/>
              <a:gd name="connsiteX41" fmla="*/ 5515806 w 5861642"/>
              <a:gd name="connsiteY41" fmla="*/ 6483795 h 7919265"/>
              <a:gd name="connsiteX42" fmla="*/ 5510305 w 5861642"/>
              <a:gd name="connsiteY42" fmla="*/ 6577332 h 7919265"/>
              <a:gd name="connsiteX43" fmla="*/ 5511780 w 5861642"/>
              <a:gd name="connsiteY43" fmla="*/ 6587223 h 7919265"/>
              <a:gd name="connsiteX44" fmla="*/ 5510197 w 5861642"/>
              <a:gd name="connsiteY44" fmla="*/ 6670719 h 7919265"/>
              <a:gd name="connsiteX45" fmla="*/ 5499832 w 5861642"/>
              <a:gd name="connsiteY45" fmla="*/ 6770108 h 7919265"/>
              <a:gd name="connsiteX46" fmla="*/ 5498316 w 5861642"/>
              <a:gd name="connsiteY46" fmla="*/ 6781200 h 7919265"/>
              <a:gd name="connsiteX47" fmla="*/ 5497062 w 5861642"/>
              <a:gd name="connsiteY47" fmla="*/ 6802542 h 7919265"/>
              <a:gd name="connsiteX48" fmla="*/ 5499947 w 5861642"/>
              <a:gd name="connsiteY48" fmla="*/ 6820932 h 7919265"/>
              <a:gd name="connsiteX49" fmla="*/ 5494409 w 5861642"/>
              <a:gd name="connsiteY49" fmla="*/ 6847760 h 7919265"/>
              <a:gd name="connsiteX50" fmla="*/ 5486503 w 5861642"/>
              <a:gd name="connsiteY50" fmla="*/ 6982763 h 7919265"/>
              <a:gd name="connsiteX51" fmla="*/ 5452061 w 5861642"/>
              <a:gd name="connsiteY51" fmla="*/ 7583356 h 7919265"/>
              <a:gd name="connsiteX52" fmla="*/ 5458843 w 5861642"/>
              <a:gd name="connsiteY52" fmla="*/ 7628844 h 7919265"/>
              <a:gd name="connsiteX53" fmla="*/ 5457259 w 5861642"/>
              <a:gd name="connsiteY53" fmla="*/ 7712341 h 7919265"/>
              <a:gd name="connsiteX54" fmla="*/ 5443236 w 5861642"/>
              <a:gd name="connsiteY54" fmla="*/ 7838503 h 7919265"/>
              <a:gd name="connsiteX55" fmla="*/ 5447010 w 5861642"/>
              <a:gd name="connsiteY55" fmla="*/ 7862553 h 7919265"/>
              <a:gd name="connsiteX56" fmla="*/ 5432854 w 5861642"/>
              <a:gd name="connsiteY56" fmla="*/ 7919237 h 7919265"/>
              <a:gd name="connsiteX57" fmla="*/ 397307 w 5861642"/>
              <a:gd name="connsiteY57" fmla="*/ 7606085 h 7919265"/>
              <a:gd name="connsiteX58" fmla="*/ 0 w 5861642"/>
              <a:gd name="connsiteY58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515806 w 5861642"/>
              <a:gd name="connsiteY40" fmla="*/ 6483795 h 7919265"/>
              <a:gd name="connsiteX41" fmla="*/ 5510305 w 5861642"/>
              <a:gd name="connsiteY41" fmla="*/ 6577332 h 7919265"/>
              <a:gd name="connsiteX42" fmla="*/ 5511780 w 5861642"/>
              <a:gd name="connsiteY42" fmla="*/ 6587223 h 7919265"/>
              <a:gd name="connsiteX43" fmla="*/ 5510197 w 5861642"/>
              <a:gd name="connsiteY43" fmla="*/ 6670719 h 7919265"/>
              <a:gd name="connsiteX44" fmla="*/ 5499832 w 5861642"/>
              <a:gd name="connsiteY44" fmla="*/ 6770108 h 7919265"/>
              <a:gd name="connsiteX45" fmla="*/ 5498316 w 5861642"/>
              <a:gd name="connsiteY45" fmla="*/ 6781200 h 7919265"/>
              <a:gd name="connsiteX46" fmla="*/ 5497062 w 5861642"/>
              <a:gd name="connsiteY46" fmla="*/ 6802542 h 7919265"/>
              <a:gd name="connsiteX47" fmla="*/ 5499947 w 5861642"/>
              <a:gd name="connsiteY47" fmla="*/ 6820932 h 7919265"/>
              <a:gd name="connsiteX48" fmla="*/ 5494409 w 5861642"/>
              <a:gd name="connsiteY48" fmla="*/ 6847760 h 7919265"/>
              <a:gd name="connsiteX49" fmla="*/ 5486503 w 5861642"/>
              <a:gd name="connsiteY49" fmla="*/ 6982763 h 7919265"/>
              <a:gd name="connsiteX50" fmla="*/ 5452061 w 5861642"/>
              <a:gd name="connsiteY50" fmla="*/ 7583356 h 7919265"/>
              <a:gd name="connsiteX51" fmla="*/ 5458843 w 5861642"/>
              <a:gd name="connsiteY51" fmla="*/ 7628844 h 7919265"/>
              <a:gd name="connsiteX52" fmla="*/ 5457259 w 5861642"/>
              <a:gd name="connsiteY52" fmla="*/ 7712341 h 7919265"/>
              <a:gd name="connsiteX53" fmla="*/ 5443236 w 5861642"/>
              <a:gd name="connsiteY53" fmla="*/ 7838503 h 7919265"/>
              <a:gd name="connsiteX54" fmla="*/ 5447010 w 5861642"/>
              <a:gd name="connsiteY54" fmla="*/ 7862553 h 7919265"/>
              <a:gd name="connsiteX55" fmla="*/ 5432854 w 5861642"/>
              <a:gd name="connsiteY55" fmla="*/ 7919237 h 7919265"/>
              <a:gd name="connsiteX56" fmla="*/ 397307 w 5861642"/>
              <a:gd name="connsiteY56" fmla="*/ 7606085 h 7919265"/>
              <a:gd name="connsiteX57" fmla="*/ 0 w 5861642"/>
              <a:gd name="connsiteY57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515806 w 5861642"/>
              <a:gd name="connsiteY39" fmla="*/ 6483795 h 7919265"/>
              <a:gd name="connsiteX40" fmla="*/ 5510305 w 5861642"/>
              <a:gd name="connsiteY40" fmla="*/ 6577332 h 7919265"/>
              <a:gd name="connsiteX41" fmla="*/ 5511780 w 5861642"/>
              <a:gd name="connsiteY41" fmla="*/ 6587223 h 7919265"/>
              <a:gd name="connsiteX42" fmla="*/ 5510197 w 5861642"/>
              <a:gd name="connsiteY42" fmla="*/ 6670719 h 7919265"/>
              <a:gd name="connsiteX43" fmla="*/ 5499832 w 5861642"/>
              <a:gd name="connsiteY43" fmla="*/ 6770108 h 7919265"/>
              <a:gd name="connsiteX44" fmla="*/ 5498316 w 5861642"/>
              <a:gd name="connsiteY44" fmla="*/ 6781200 h 7919265"/>
              <a:gd name="connsiteX45" fmla="*/ 5497062 w 5861642"/>
              <a:gd name="connsiteY45" fmla="*/ 6802542 h 7919265"/>
              <a:gd name="connsiteX46" fmla="*/ 5499947 w 5861642"/>
              <a:gd name="connsiteY46" fmla="*/ 6820932 h 7919265"/>
              <a:gd name="connsiteX47" fmla="*/ 5494409 w 5861642"/>
              <a:gd name="connsiteY47" fmla="*/ 6847760 h 7919265"/>
              <a:gd name="connsiteX48" fmla="*/ 5486503 w 5861642"/>
              <a:gd name="connsiteY48" fmla="*/ 6982763 h 7919265"/>
              <a:gd name="connsiteX49" fmla="*/ 5452061 w 5861642"/>
              <a:gd name="connsiteY49" fmla="*/ 7583356 h 7919265"/>
              <a:gd name="connsiteX50" fmla="*/ 5458843 w 5861642"/>
              <a:gd name="connsiteY50" fmla="*/ 7628844 h 7919265"/>
              <a:gd name="connsiteX51" fmla="*/ 5457259 w 5861642"/>
              <a:gd name="connsiteY51" fmla="*/ 7712341 h 7919265"/>
              <a:gd name="connsiteX52" fmla="*/ 5443236 w 5861642"/>
              <a:gd name="connsiteY52" fmla="*/ 7838503 h 7919265"/>
              <a:gd name="connsiteX53" fmla="*/ 5447010 w 5861642"/>
              <a:gd name="connsiteY53" fmla="*/ 7862553 h 7919265"/>
              <a:gd name="connsiteX54" fmla="*/ 5432854 w 5861642"/>
              <a:gd name="connsiteY54" fmla="*/ 7919237 h 7919265"/>
              <a:gd name="connsiteX55" fmla="*/ 397307 w 5861642"/>
              <a:gd name="connsiteY55" fmla="*/ 7606085 h 7919265"/>
              <a:gd name="connsiteX56" fmla="*/ 0 w 5861642"/>
              <a:gd name="connsiteY56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515806 w 5861642"/>
              <a:gd name="connsiteY38" fmla="*/ 6483795 h 7919265"/>
              <a:gd name="connsiteX39" fmla="*/ 5510305 w 5861642"/>
              <a:gd name="connsiteY39" fmla="*/ 6577332 h 7919265"/>
              <a:gd name="connsiteX40" fmla="*/ 5511780 w 5861642"/>
              <a:gd name="connsiteY40" fmla="*/ 6587223 h 7919265"/>
              <a:gd name="connsiteX41" fmla="*/ 5510197 w 5861642"/>
              <a:gd name="connsiteY41" fmla="*/ 6670719 h 7919265"/>
              <a:gd name="connsiteX42" fmla="*/ 5499832 w 5861642"/>
              <a:gd name="connsiteY42" fmla="*/ 6770108 h 7919265"/>
              <a:gd name="connsiteX43" fmla="*/ 5498316 w 5861642"/>
              <a:gd name="connsiteY43" fmla="*/ 6781200 h 7919265"/>
              <a:gd name="connsiteX44" fmla="*/ 5497062 w 5861642"/>
              <a:gd name="connsiteY44" fmla="*/ 6802542 h 7919265"/>
              <a:gd name="connsiteX45" fmla="*/ 5499947 w 5861642"/>
              <a:gd name="connsiteY45" fmla="*/ 6820932 h 7919265"/>
              <a:gd name="connsiteX46" fmla="*/ 5494409 w 5861642"/>
              <a:gd name="connsiteY46" fmla="*/ 6847760 h 7919265"/>
              <a:gd name="connsiteX47" fmla="*/ 5486503 w 5861642"/>
              <a:gd name="connsiteY47" fmla="*/ 6982763 h 7919265"/>
              <a:gd name="connsiteX48" fmla="*/ 5452061 w 5861642"/>
              <a:gd name="connsiteY48" fmla="*/ 7583356 h 7919265"/>
              <a:gd name="connsiteX49" fmla="*/ 5458843 w 5861642"/>
              <a:gd name="connsiteY49" fmla="*/ 7628844 h 7919265"/>
              <a:gd name="connsiteX50" fmla="*/ 5457259 w 5861642"/>
              <a:gd name="connsiteY50" fmla="*/ 7712341 h 7919265"/>
              <a:gd name="connsiteX51" fmla="*/ 5443236 w 5861642"/>
              <a:gd name="connsiteY51" fmla="*/ 7838503 h 7919265"/>
              <a:gd name="connsiteX52" fmla="*/ 5447010 w 5861642"/>
              <a:gd name="connsiteY52" fmla="*/ 7862553 h 7919265"/>
              <a:gd name="connsiteX53" fmla="*/ 5432854 w 5861642"/>
              <a:gd name="connsiteY53" fmla="*/ 7919237 h 7919265"/>
              <a:gd name="connsiteX54" fmla="*/ 397307 w 5861642"/>
              <a:gd name="connsiteY54" fmla="*/ 7606085 h 7919265"/>
              <a:gd name="connsiteX55" fmla="*/ 0 w 5861642"/>
              <a:gd name="connsiteY55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04157 w 5861642"/>
              <a:gd name="connsiteY36" fmla="*/ 3191664 h 7919265"/>
              <a:gd name="connsiteX37" fmla="*/ 5515806 w 5861642"/>
              <a:gd name="connsiteY37" fmla="*/ 6483795 h 7919265"/>
              <a:gd name="connsiteX38" fmla="*/ 5510305 w 5861642"/>
              <a:gd name="connsiteY38" fmla="*/ 6577332 h 7919265"/>
              <a:gd name="connsiteX39" fmla="*/ 5511780 w 5861642"/>
              <a:gd name="connsiteY39" fmla="*/ 6587223 h 7919265"/>
              <a:gd name="connsiteX40" fmla="*/ 5510197 w 5861642"/>
              <a:gd name="connsiteY40" fmla="*/ 6670719 h 7919265"/>
              <a:gd name="connsiteX41" fmla="*/ 5499832 w 5861642"/>
              <a:gd name="connsiteY41" fmla="*/ 6770108 h 7919265"/>
              <a:gd name="connsiteX42" fmla="*/ 5498316 w 5861642"/>
              <a:gd name="connsiteY42" fmla="*/ 6781200 h 7919265"/>
              <a:gd name="connsiteX43" fmla="*/ 5497062 w 5861642"/>
              <a:gd name="connsiteY43" fmla="*/ 6802542 h 7919265"/>
              <a:gd name="connsiteX44" fmla="*/ 5499947 w 5861642"/>
              <a:gd name="connsiteY44" fmla="*/ 6820932 h 7919265"/>
              <a:gd name="connsiteX45" fmla="*/ 5494409 w 5861642"/>
              <a:gd name="connsiteY45" fmla="*/ 6847760 h 7919265"/>
              <a:gd name="connsiteX46" fmla="*/ 5486503 w 5861642"/>
              <a:gd name="connsiteY46" fmla="*/ 6982763 h 7919265"/>
              <a:gd name="connsiteX47" fmla="*/ 5452061 w 5861642"/>
              <a:gd name="connsiteY47" fmla="*/ 7583356 h 7919265"/>
              <a:gd name="connsiteX48" fmla="*/ 5458843 w 5861642"/>
              <a:gd name="connsiteY48" fmla="*/ 7628844 h 7919265"/>
              <a:gd name="connsiteX49" fmla="*/ 5457259 w 5861642"/>
              <a:gd name="connsiteY49" fmla="*/ 7712341 h 7919265"/>
              <a:gd name="connsiteX50" fmla="*/ 5443236 w 5861642"/>
              <a:gd name="connsiteY50" fmla="*/ 7838503 h 7919265"/>
              <a:gd name="connsiteX51" fmla="*/ 5447010 w 5861642"/>
              <a:gd name="connsiteY51" fmla="*/ 7862553 h 7919265"/>
              <a:gd name="connsiteX52" fmla="*/ 5432854 w 5861642"/>
              <a:gd name="connsiteY52" fmla="*/ 7919237 h 7919265"/>
              <a:gd name="connsiteX53" fmla="*/ 397307 w 5861642"/>
              <a:gd name="connsiteY53" fmla="*/ 7606085 h 7919265"/>
              <a:gd name="connsiteX54" fmla="*/ 0 w 5861642"/>
              <a:gd name="connsiteY54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515806 w 5861642"/>
              <a:gd name="connsiteY36" fmla="*/ 6483795 h 7919265"/>
              <a:gd name="connsiteX37" fmla="*/ 5510305 w 5861642"/>
              <a:gd name="connsiteY37" fmla="*/ 6577332 h 7919265"/>
              <a:gd name="connsiteX38" fmla="*/ 5511780 w 5861642"/>
              <a:gd name="connsiteY38" fmla="*/ 6587223 h 7919265"/>
              <a:gd name="connsiteX39" fmla="*/ 5510197 w 5861642"/>
              <a:gd name="connsiteY39" fmla="*/ 6670719 h 7919265"/>
              <a:gd name="connsiteX40" fmla="*/ 5499832 w 5861642"/>
              <a:gd name="connsiteY40" fmla="*/ 6770108 h 7919265"/>
              <a:gd name="connsiteX41" fmla="*/ 5498316 w 5861642"/>
              <a:gd name="connsiteY41" fmla="*/ 6781200 h 7919265"/>
              <a:gd name="connsiteX42" fmla="*/ 5497062 w 5861642"/>
              <a:gd name="connsiteY42" fmla="*/ 6802542 h 7919265"/>
              <a:gd name="connsiteX43" fmla="*/ 5499947 w 5861642"/>
              <a:gd name="connsiteY43" fmla="*/ 6820932 h 7919265"/>
              <a:gd name="connsiteX44" fmla="*/ 5494409 w 5861642"/>
              <a:gd name="connsiteY44" fmla="*/ 6847760 h 7919265"/>
              <a:gd name="connsiteX45" fmla="*/ 5486503 w 5861642"/>
              <a:gd name="connsiteY45" fmla="*/ 6982763 h 7919265"/>
              <a:gd name="connsiteX46" fmla="*/ 5452061 w 5861642"/>
              <a:gd name="connsiteY46" fmla="*/ 7583356 h 7919265"/>
              <a:gd name="connsiteX47" fmla="*/ 5458843 w 5861642"/>
              <a:gd name="connsiteY47" fmla="*/ 7628844 h 7919265"/>
              <a:gd name="connsiteX48" fmla="*/ 5457259 w 5861642"/>
              <a:gd name="connsiteY48" fmla="*/ 7712341 h 7919265"/>
              <a:gd name="connsiteX49" fmla="*/ 5443236 w 5861642"/>
              <a:gd name="connsiteY49" fmla="*/ 7838503 h 7919265"/>
              <a:gd name="connsiteX50" fmla="*/ 5447010 w 5861642"/>
              <a:gd name="connsiteY50" fmla="*/ 7862553 h 7919265"/>
              <a:gd name="connsiteX51" fmla="*/ 5432854 w 5861642"/>
              <a:gd name="connsiteY51" fmla="*/ 7919237 h 7919265"/>
              <a:gd name="connsiteX52" fmla="*/ 397307 w 5861642"/>
              <a:gd name="connsiteY52" fmla="*/ 7606085 h 7919265"/>
              <a:gd name="connsiteX53" fmla="*/ 0 w 5861642"/>
              <a:gd name="connsiteY53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510305 w 5861642"/>
              <a:gd name="connsiteY36" fmla="*/ 6577332 h 7919265"/>
              <a:gd name="connsiteX37" fmla="*/ 5511780 w 5861642"/>
              <a:gd name="connsiteY37" fmla="*/ 6587223 h 7919265"/>
              <a:gd name="connsiteX38" fmla="*/ 5510197 w 5861642"/>
              <a:gd name="connsiteY38" fmla="*/ 6670719 h 7919265"/>
              <a:gd name="connsiteX39" fmla="*/ 5499832 w 5861642"/>
              <a:gd name="connsiteY39" fmla="*/ 6770108 h 7919265"/>
              <a:gd name="connsiteX40" fmla="*/ 5498316 w 5861642"/>
              <a:gd name="connsiteY40" fmla="*/ 6781200 h 7919265"/>
              <a:gd name="connsiteX41" fmla="*/ 5497062 w 5861642"/>
              <a:gd name="connsiteY41" fmla="*/ 6802542 h 7919265"/>
              <a:gd name="connsiteX42" fmla="*/ 5499947 w 5861642"/>
              <a:gd name="connsiteY42" fmla="*/ 6820932 h 7919265"/>
              <a:gd name="connsiteX43" fmla="*/ 5494409 w 5861642"/>
              <a:gd name="connsiteY43" fmla="*/ 6847760 h 7919265"/>
              <a:gd name="connsiteX44" fmla="*/ 5486503 w 5861642"/>
              <a:gd name="connsiteY44" fmla="*/ 6982763 h 7919265"/>
              <a:gd name="connsiteX45" fmla="*/ 5452061 w 5861642"/>
              <a:gd name="connsiteY45" fmla="*/ 7583356 h 7919265"/>
              <a:gd name="connsiteX46" fmla="*/ 5458843 w 5861642"/>
              <a:gd name="connsiteY46" fmla="*/ 7628844 h 7919265"/>
              <a:gd name="connsiteX47" fmla="*/ 5457259 w 5861642"/>
              <a:gd name="connsiteY47" fmla="*/ 7712341 h 7919265"/>
              <a:gd name="connsiteX48" fmla="*/ 5443236 w 5861642"/>
              <a:gd name="connsiteY48" fmla="*/ 7838503 h 7919265"/>
              <a:gd name="connsiteX49" fmla="*/ 5447010 w 5861642"/>
              <a:gd name="connsiteY49" fmla="*/ 7862553 h 7919265"/>
              <a:gd name="connsiteX50" fmla="*/ 5432854 w 5861642"/>
              <a:gd name="connsiteY50" fmla="*/ 7919237 h 7919265"/>
              <a:gd name="connsiteX51" fmla="*/ 397307 w 5861642"/>
              <a:gd name="connsiteY51" fmla="*/ 7606085 h 7919265"/>
              <a:gd name="connsiteX52" fmla="*/ 0 w 5861642"/>
              <a:gd name="connsiteY52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510305 w 5861642"/>
              <a:gd name="connsiteY36" fmla="*/ 6577332 h 7919265"/>
              <a:gd name="connsiteX37" fmla="*/ 5510197 w 5861642"/>
              <a:gd name="connsiteY37" fmla="*/ 6670719 h 7919265"/>
              <a:gd name="connsiteX38" fmla="*/ 5499832 w 5861642"/>
              <a:gd name="connsiteY38" fmla="*/ 6770108 h 7919265"/>
              <a:gd name="connsiteX39" fmla="*/ 5498316 w 5861642"/>
              <a:gd name="connsiteY39" fmla="*/ 6781200 h 7919265"/>
              <a:gd name="connsiteX40" fmla="*/ 5497062 w 5861642"/>
              <a:gd name="connsiteY40" fmla="*/ 6802542 h 7919265"/>
              <a:gd name="connsiteX41" fmla="*/ 5499947 w 5861642"/>
              <a:gd name="connsiteY41" fmla="*/ 6820932 h 7919265"/>
              <a:gd name="connsiteX42" fmla="*/ 5494409 w 5861642"/>
              <a:gd name="connsiteY42" fmla="*/ 6847760 h 7919265"/>
              <a:gd name="connsiteX43" fmla="*/ 5486503 w 5861642"/>
              <a:gd name="connsiteY43" fmla="*/ 6982763 h 7919265"/>
              <a:gd name="connsiteX44" fmla="*/ 5452061 w 5861642"/>
              <a:gd name="connsiteY44" fmla="*/ 7583356 h 7919265"/>
              <a:gd name="connsiteX45" fmla="*/ 5458843 w 5861642"/>
              <a:gd name="connsiteY45" fmla="*/ 7628844 h 7919265"/>
              <a:gd name="connsiteX46" fmla="*/ 5457259 w 5861642"/>
              <a:gd name="connsiteY46" fmla="*/ 7712341 h 7919265"/>
              <a:gd name="connsiteX47" fmla="*/ 5443236 w 5861642"/>
              <a:gd name="connsiteY47" fmla="*/ 7838503 h 7919265"/>
              <a:gd name="connsiteX48" fmla="*/ 5447010 w 5861642"/>
              <a:gd name="connsiteY48" fmla="*/ 7862553 h 7919265"/>
              <a:gd name="connsiteX49" fmla="*/ 5432854 w 5861642"/>
              <a:gd name="connsiteY49" fmla="*/ 7919237 h 7919265"/>
              <a:gd name="connsiteX50" fmla="*/ 397307 w 5861642"/>
              <a:gd name="connsiteY50" fmla="*/ 7606085 h 7919265"/>
              <a:gd name="connsiteX51" fmla="*/ 0 w 5861642"/>
              <a:gd name="connsiteY51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510197 w 5861642"/>
              <a:gd name="connsiteY36" fmla="*/ 6670719 h 7919265"/>
              <a:gd name="connsiteX37" fmla="*/ 5499832 w 5861642"/>
              <a:gd name="connsiteY37" fmla="*/ 6770108 h 7919265"/>
              <a:gd name="connsiteX38" fmla="*/ 5498316 w 5861642"/>
              <a:gd name="connsiteY38" fmla="*/ 6781200 h 7919265"/>
              <a:gd name="connsiteX39" fmla="*/ 5497062 w 5861642"/>
              <a:gd name="connsiteY39" fmla="*/ 6802542 h 7919265"/>
              <a:gd name="connsiteX40" fmla="*/ 5499947 w 5861642"/>
              <a:gd name="connsiteY40" fmla="*/ 6820932 h 7919265"/>
              <a:gd name="connsiteX41" fmla="*/ 5494409 w 5861642"/>
              <a:gd name="connsiteY41" fmla="*/ 6847760 h 7919265"/>
              <a:gd name="connsiteX42" fmla="*/ 5486503 w 5861642"/>
              <a:gd name="connsiteY42" fmla="*/ 6982763 h 7919265"/>
              <a:gd name="connsiteX43" fmla="*/ 5452061 w 5861642"/>
              <a:gd name="connsiteY43" fmla="*/ 7583356 h 7919265"/>
              <a:gd name="connsiteX44" fmla="*/ 5458843 w 5861642"/>
              <a:gd name="connsiteY44" fmla="*/ 7628844 h 7919265"/>
              <a:gd name="connsiteX45" fmla="*/ 5457259 w 5861642"/>
              <a:gd name="connsiteY45" fmla="*/ 7712341 h 7919265"/>
              <a:gd name="connsiteX46" fmla="*/ 5443236 w 5861642"/>
              <a:gd name="connsiteY46" fmla="*/ 7838503 h 7919265"/>
              <a:gd name="connsiteX47" fmla="*/ 5447010 w 5861642"/>
              <a:gd name="connsiteY47" fmla="*/ 7862553 h 7919265"/>
              <a:gd name="connsiteX48" fmla="*/ 5432854 w 5861642"/>
              <a:gd name="connsiteY48" fmla="*/ 7919237 h 7919265"/>
              <a:gd name="connsiteX49" fmla="*/ 397307 w 5861642"/>
              <a:gd name="connsiteY49" fmla="*/ 7606085 h 7919265"/>
              <a:gd name="connsiteX50" fmla="*/ 0 w 5861642"/>
              <a:gd name="connsiteY50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510197 w 5861642"/>
              <a:gd name="connsiteY35" fmla="*/ 6670719 h 7919265"/>
              <a:gd name="connsiteX36" fmla="*/ 5499832 w 5861642"/>
              <a:gd name="connsiteY36" fmla="*/ 6770108 h 7919265"/>
              <a:gd name="connsiteX37" fmla="*/ 5498316 w 5861642"/>
              <a:gd name="connsiteY37" fmla="*/ 6781200 h 7919265"/>
              <a:gd name="connsiteX38" fmla="*/ 5497062 w 5861642"/>
              <a:gd name="connsiteY38" fmla="*/ 6802542 h 7919265"/>
              <a:gd name="connsiteX39" fmla="*/ 5499947 w 5861642"/>
              <a:gd name="connsiteY39" fmla="*/ 6820932 h 7919265"/>
              <a:gd name="connsiteX40" fmla="*/ 5494409 w 5861642"/>
              <a:gd name="connsiteY40" fmla="*/ 6847760 h 7919265"/>
              <a:gd name="connsiteX41" fmla="*/ 5486503 w 5861642"/>
              <a:gd name="connsiteY41" fmla="*/ 6982763 h 7919265"/>
              <a:gd name="connsiteX42" fmla="*/ 5452061 w 5861642"/>
              <a:gd name="connsiteY42" fmla="*/ 7583356 h 7919265"/>
              <a:gd name="connsiteX43" fmla="*/ 5458843 w 5861642"/>
              <a:gd name="connsiteY43" fmla="*/ 7628844 h 7919265"/>
              <a:gd name="connsiteX44" fmla="*/ 5457259 w 5861642"/>
              <a:gd name="connsiteY44" fmla="*/ 7712341 h 7919265"/>
              <a:gd name="connsiteX45" fmla="*/ 5443236 w 5861642"/>
              <a:gd name="connsiteY45" fmla="*/ 7838503 h 7919265"/>
              <a:gd name="connsiteX46" fmla="*/ 5447010 w 5861642"/>
              <a:gd name="connsiteY46" fmla="*/ 7862553 h 7919265"/>
              <a:gd name="connsiteX47" fmla="*/ 5432854 w 5861642"/>
              <a:gd name="connsiteY47" fmla="*/ 7919237 h 7919265"/>
              <a:gd name="connsiteX48" fmla="*/ 397307 w 5861642"/>
              <a:gd name="connsiteY48" fmla="*/ 7606085 h 7919265"/>
              <a:gd name="connsiteX49" fmla="*/ 0 w 5861642"/>
              <a:gd name="connsiteY49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510197 w 5861642"/>
              <a:gd name="connsiteY34" fmla="*/ 6670719 h 7919265"/>
              <a:gd name="connsiteX35" fmla="*/ 5499832 w 5861642"/>
              <a:gd name="connsiteY35" fmla="*/ 6770108 h 7919265"/>
              <a:gd name="connsiteX36" fmla="*/ 5498316 w 5861642"/>
              <a:gd name="connsiteY36" fmla="*/ 6781200 h 7919265"/>
              <a:gd name="connsiteX37" fmla="*/ 5497062 w 5861642"/>
              <a:gd name="connsiteY37" fmla="*/ 6802542 h 7919265"/>
              <a:gd name="connsiteX38" fmla="*/ 5499947 w 5861642"/>
              <a:gd name="connsiteY38" fmla="*/ 6820932 h 7919265"/>
              <a:gd name="connsiteX39" fmla="*/ 5494409 w 5861642"/>
              <a:gd name="connsiteY39" fmla="*/ 6847760 h 7919265"/>
              <a:gd name="connsiteX40" fmla="*/ 5486503 w 5861642"/>
              <a:gd name="connsiteY40" fmla="*/ 6982763 h 7919265"/>
              <a:gd name="connsiteX41" fmla="*/ 5452061 w 5861642"/>
              <a:gd name="connsiteY41" fmla="*/ 7583356 h 7919265"/>
              <a:gd name="connsiteX42" fmla="*/ 5458843 w 5861642"/>
              <a:gd name="connsiteY42" fmla="*/ 7628844 h 7919265"/>
              <a:gd name="connsiteX43" fmla="*/ 5457259 w 5861642"/>
              <a:gd name="connsiteY43" fmla="*/ 7712341 h 7919265"/>
              <a:gd name="connsiteX44" fmla="*/ 5443236 w 5861642"/>
              <a:gd name="connsiteY44" fmla="*/ 7838503 h 7919265"/>
              <a:gd name="connsiteX45" fmla="*/ 5447010 w 5861642"/>
              <a:gd name="connsiteY45" fmla="*/ 7862553 h 7919265"/>
              <a:gd name="connsiteX46" fmla="*/ 5432854 w 5861642"/>
              <a:gd name="connsiteY46" fmla="*/ 7919237 h 7919265"/>
              <a:gd name="connsiteX47" fmla="*/ 397307 w 5861642"/>
              <a:gd name="connsiteY47" fmla="*/ 7606085 h 7919265"/>
              <a:gd name="connsiteX48" fmla="*/ 0 w 5861642"/>
              <a:gd name="connsiteY48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510197 w 5861642"/>
              <a:gd name="connsiteY33" fmla="*/ 6670719 h 7919265"/>
              <a:gd name="connsiteX34" fmla="*/ 5499832 w 5861642"/>
              <a:gd name="connsiteY34" fmla="*/ 6770108 h 7919265"/>
              <a:gd name="connsiteX35" fmla="*/ 5498316 w 5861642"/>
              <a:gd name="connsiteY35" fmla="*/ 6781200 h 7919265"/>
              <a:gd name="connsiteX36" fmla="*/ 5497062 w 5861642"/>
              <a:gd name="connsiteY36" fmla="*/ 6802542 h 7919265"/>
              <a:gd name="connsiteX37" fmla="*/ 5499947 w 5861642"/>
              <a:gd name="connsiteY37" fmla="*/ 6820932 h 7919265"/>
              <a:gd name="connsiteX38" fmla="*/ 5494409 w 5861642"/>
              <a:gd name="connsiteY38" fmla="*/ 6847760 h 7919265"/>
              <a:gd name="connsiteX39" fmla="*/ 5486503 w 5861642"/>
              <a:gd name="connsiteY39" fmla="*/ 6982763 h 7919265"/>
              <a:gd name="connsiteX40" fmla="*/ 5452061 w 5861642"/>
              <a:gd name="connsiteY40" fmla="*/ 7583356 h 7919265"/>
              <a:gd name="connsiteX41" fmla="*/ 5458843 w 5861642"/>
              <a:gd name="connsiteY41" fmla="*/ 7628844 h 7919265"/>
              <a:gd name="connsiteX42" fmla="*/ 5457259 w 5861642"/>
              <a:gd name="connsiteY42" fmla="*/ 7712341 h 7919265"/>
              <a:gd name="connsiteX43" fmla="*/ 5443236 w 5861642"/>
              <a:gd name="connsiteY43" fmla="*/ 7838503 h 7919265"/>
              <a:gd name="connsiteX44" fmla="*/ 5447010 w 5861642"/>
              <a:gd name="connsiteY44" fmla="*/ 7862553 h 7919265"/>
              <a:gd name="connsiteX45" fmla="*/ 5432854 w 5861642"/>
              <a:gd name="connsiteY45" fmla="*/ 7919237 h 7919265"/>
              <a:gd name="connsiteX46" fmla="*/ 397307 w 5861642"/>
              <a:gd name="connsiteY46" fmla="*/ 7606085 h 7919265"/>
              <a:gd name="connsiteX47" fmla="*/ 0 w 5861642"/>
              <a:gd name="connsiteY47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499832 w 5861642"/>
              <a:gd name="connsiteY33" fmla="*/ 6770108 h 7919265"/>
              <a:gd name="connsiteX34" fmla="*/ 5498316 w 5861642"/>
              <a:gd name="connsiteY34" fmla="*/ 6781200 h 7919265"/>
              <a:gd name="connsiteX35" fmla="*/ 5497062 w 5861642"/>
              <a:gd name="connsiteY35" fmla="*/ 6802542 h 7919265"/>
              <a:gd name="connsiteX36" fmla="*/ 5499947 w 5861642"/>
              <a:gd name="connsiteY36" fmla="*/ 6820932 h 7919265"/>
              <a:gd name="connsiteX37" fmla="*/ 5494409 w 5861642"/>
              <a:gd name="connsiteY37" fmla="*/ 6847760 h 7919265"/>
              <a:gd name="connsiteX38" fmla="*/ 5486503 w 5861642"/>
              <a:gd name="connsiteY38" fmla="*/ 6982763 h 7919265"/>
              <a:gd name="connsiteX39" fmla="*/ 5452061 w 5861642"/>
              <a:gd name="connsiteY39" fmla="*/ 7583356 h 7919265"/>
              <a:gd name="connsiteX40" fmla="*/ 5458843 w 5861642"/>
              <a:gd name="connsiteY40" fmla="*/ 7628844 h 7919265"/>
              <a:gd name="connsiteX41" fmla="*/ 5457259 w 5861642"/>
              <a:gd name="connsiteY41" fmla="*/ 7712341 h 7919265"/>
              <a:gd name="connsiteX42" fmla="*/ 5443236 w 5861642"/>
              <a:gd name="connsiteY42" fmla="*/ 7838503 h 7919265"/>
              <a:gd name="connsiteX43" fmla="*/ 5447010 w 5861642"/>
              <a:gd name="connsiteY43" fmla="*/ 7862553 h 7919265"/>
              <a:gd name="connsiteX44" fmla="*/ 5432854 w 5861642"/>
              <a:gd name="connsiteY44" fmla="*/ 7919237 h 7919265"/>
              <a:gd name="connsiteX45" fmla="*/ 397307 w 5861642"/>
              <a:gd name="connsiteY45" fmla="*/ 7606085 h 7919265"/>
              <a:gd name="connsiteX46" fmla="*/ 0 w 5861642"/>
              <a:gd name="connsiteY46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09530 w 5861642"/>
              <a:gd name="connsiteY9" fmla="*/ 1196200 h 7919265"/>
              <a:gd name="connsiteX10" fmla="*/ 5812189 w 5861642"/>
              <a:gd name="connsiteY10" fmla="*/ 1197315 h 7919265"/>
              <a:gd name="connsiteX11" fmla="*/ 5817462 w 5861642"/>
              <a:gd name="connsiteY11" fmla="*/ 1242155 h 7919265"/>
              <a:gd name="connsiteX12" fmla="*/ 5811320 w 5861642"/>
              <a:gd name="connsiteY12" fmla="*/ 1364256 h 7919265"/>
              <a:gd name="connsiteX13" fmla="*/ 5811185 w 5861642"/>
              <a:gd name="connsiteY13" fmla="*/ 1436500 h 7919265"/>
              <a:gd name="connsiteX14" fmla="*/ 5816694 w 5861642"/>
              <a:gd name="connsiteY14" fmla="*/ 1462669 h 7919265"/>
              <a:gd name="connsiteX15" fmla="*/ 5818070 w 5861642"/>
              <a:gd name="connsiteY15" fmla="*/ 1637067 h 7919265"/>
              <a:gd name="connsiteX16" fmla="*/ 5811245 w 5861642"/>
              <a:gd name="connsiteY16" fmla="*/ 1696270 h 7919265"/>
              <a:gd name="connsiteX17" fmla="*/ 5795186 w 5861642"/>
              <a:gd name="connsiteY17" fmla="*/ 1818360 h 7919265"/>
              <a:gd name="connsiteX18" fmla="*/ 5796218 w 5861642"/>
              <a:gd name="connsiteY18" fmla="*/ 1911947 h 7919265"/>
              <a:gd name="connsiteX19" fmla="*/ 5789969 w 5861642"/>
              <a:gd name="connsiteY19" fmla="*/ 1925528 h 7919265"/>
              <a:gd name="connsiteX20" fmla="*/ 5771499 w 5861642"/>
              <a:gd name="connsiteY20" fmla="*/ 2014848 h 7919265"/>
              <a:gd name="connsiteX21" fmla="*/ 5767709 w 5861642"/>
              <a:gd name="connsiteY21" fmla="*/ 2045563 h 7919265"/>
              <a:gd name="connsiteX22" fmla="*/ 5767187 w 5861642"/>
              <a:gd name="connsiteY22" fmla="*/ 2054308 h 7919265"/>
              <a:gd name="connsiteX23" fmla="*/ 5769380 w 5861642"/>
              <a:gd name="connsiteY23" fmla="*/ 2060299 h 7919265"/>
              <a:gd name="connsiteX24" fmla="*/ 5756593 w 5861642"/>
              <a:gd name="connsiteY24" fmla="*/ 2237821 h 7919265"/>
              <a:gd name="connsiteX25" fmla="*/ 5759252 w 5861642"/>
              <a:gd name="connsiteY25" fmla="*/ 2238936 h 7919265"/>
              <a:gd name="connsiteX26" fmla="*/ 5764525 w 5861642"/>
              <a:gd name="connsiteY26" fmla="*/ 2283776 h 7919265"/>
              <a:gd name="connsiteX27" fmla="*/ 5758382 w 5861642"/>
              <a:gd name="connsiteY27" fmla="*/ 2405877 h 7919265"/>
              <a:gd name="connsiteX28" fmla="*/ 5758248 w 5861642"/>
              <a:gd name="connsiteY28" fmla="*/ 2478121 h 7919265"/>
              <a:gd name="connsiteX29" fmla="*/ 5763756 w 5861642"/>
              <a:gd name="connsiteY29" fmla="*/ 2504290 h 7919265"/>
              <a:gd name="connsiteX30" fmla="*/ 5765133 w 5861642"/>
              <a:gd name="connsiteY30" fmla="*/ 2678688 h 7919265"/>
              <a:gd name="connsiteX31" fmla="*/ 5758308 w 5861642"/>
              <a:gd name="connsiteY31" fmla="*/ 2737891 h 7919265"/>
              <a:gd name="connsiteX32" fmla="*/ 5499832 w 5861642"/>
              <a:gd name="connsiteY32" fmla="*/ 6770108 h 7919265"/>
              <a:gd name="connsiteX33" fmla="*/ 5498316 w 5861642"/>
              <a:gd name="connsiteY33" fmla="*/ 6781200 h 7919265"/>
              <a:gd name="connsiteX34" fmla="*/ 5497062 w 5861642"/>
              <a:gd name="connsiteY34" fmla="*/ 6802542 h 7919265"/>
              <a:gd name="connsiteX35" fmla="*/ 5499947 w 5861642"/>
              <a:gd name="connsiteY35" fmla="*/ 6820932 h 7919265"/>
              <a:gd name="connsiteX36" fmla="*/ 5494409 w 5861642"/>
              <a:gd name="connsiteY36" fmla="*/ 6847760 h 7919265"/>
              <a:gd name="connsiteX37" fmla="*/ 5486503 w 5861642"/>
              <a:gd name="connsiteY37" fmla="*/ 6982763 h 7919265"/>
              <a:gd name="connsiteX38" fmla="*/ 5452061 w 5861642"/>
              <a:gd name="connsiteY38" fmla="*/ 7583356 h 7919265"/>
              <a:gd name="connsiteX39" fmla="*/ 5458843 w 5861642"/>
              <a:gd name="connsiteY39" fmla="*/ 7628844 h 7919265"/>
              <a:gd name="connsiteX40" fmla="*/ 5457259 w 5861642"/>
              <a:gd name="connsiteY40" fmla="*/ 7712341 h 7919265"/>
              <a:gd name="connsiteX41" fmla="*/ 5443236 w 5861642"/>
              <a:gd name="connsiteY41" fmla="*/ 7838503 h 7919265"/>
              <a:gd name="connsiteX42" fmla="*/ 5447010 w 5861642"/>
              <a:gd name="connsiteY42" fmla="*/ 7862553 h 7919265"/>
              <a:gd name="connsiteX43" fmla="*/ 5432854 w 5861642"/>
              <a:gd name="connsiteY43" fmla="*/ 7919237 h 7919265"/>
              <a:gd name="connsiteX44" fmla="*/ 397307 w 5861642"/>
              <a:gd name="connsiteY44" fmla="*/ 7606085 h 7919265"/>
              <a:gd name="connsiteX45" fmla="*/ 0 w 5861642"/>
              <a:gd name="connsiteY45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09530 w 5861642"/>
              <a:gd name="connsiteY8" fmla="*/ 1196200 h 7919265"/>
              <a:gd name="connsiteX9" fmla="*/ 5812189 w 5861642"/>
              <a:gd name="connsiteY9" fmla="*/ 1197315 h 7919265"/>
              <a:gd name="connsiteX10" fmla="*/ 5817462 w 5861642"/>
              <a:gd name="connsiteY10" fmla="*/ 1242155 h 7919265"/>
              <a:gd name="connsiteX11" fmla="*/ 5811320 w 5861642"/>
              <a:gd name="connsiteY11" fmla="*/ 1364256 h 7919265"/>
              <a:gd name="connsiteX12" fmla="*/ 5811185 w 5861642"/>
              <a:gd name="connsiteY12" fmla="*/ 1436500 h 7919265"/>
              <a:gd name="connsiteX13" fmla="*/ 5816694 w 5861642"/>
              <a:gd name="connsiteY13" fmla="*/ 1462669 h 7919265"/>
              <a:gd name="connsiteX14" fmla="*/ 5818070 w 5861642"/>
              <a:gd name="connsiteY14" fmla="*/ 1637067 h 7919265"/>
              <a:gd name="connsiteX15" fmla="*/ 5811245 w 5861642"/>
              <a:gd name="connsiteY15" fmla="*/ 1696270 h 7919265"/>
              <a:gd name="connsiteX16" fmla="*/ 5795186 w 5861642"/>
              <a:gd name="connsiteY16" fmla="*/ 1818360 h 7919265"/>
              <a:gd name="connsiteX17" fmla="*/ 5796218 w 5861642"/>
              <a:gd name="connsiteY17" fmla="*/ 1911947 h 7919265"/>
              <a:gd name="connsiteX18" fmla="*/ 5789969 w 5861642"/>
              <a:gd name="connsiteY18" fmla="*/ 1925528 h 7919265"/>
              <a:gd name="connsiteX19" fmla="*/ 5771499 w 5861642"/>
              <a:gd name="connsiteY19" fmla="*/ 2014848 h 7919265"/>
              <a:gd name="connsiteX20" fmla="*/ 5767709 w 5861642"/>
              <a:gd name="connsiteY20" fmla="*/ 2045563 h 7919265"/>
              <a:gd name="connsiteX21" fmla="*/ 5767187 w 5861642"/>
              <a:gd name="connsiteY21" fmla="*/ 2054308 h 7919265"/>
              <a:gd name="connsiteX22" fmla="*/ 5769380 w 5861642"/>
              <a:gd name="connsiteY22" fmla="*/ 2060299 h 7919265"/>
              <a:gd name="connsiteX23" fmla="*/ 5756593 w 5861642"/>
              <a:gd name="connsiteY23" fmla="*/ 2237821 h 7919265"/>
              <a:gd name="connsiteX24" fmla="*/ 5759252 w 5861642"/>
              <a:gd name="connsiteY24" fmla="*/ 2238936 h 7919265"/>
              <a:gd name="connsiteX25" fmla="*/ 5764525 w 5861642"/>
              <a:gd name="connsiteY25" fmla="*/ 2283776 h 7919265"/>
              <a:gd name="connsiteX26" fmla="*/ 5758382 w 5861642"/>
              <a:gd name="connsiteY26" fmla="*/ 2405877 h 7919265"/>
              <a:gd name="connsiteX27" fmla="*/ 5758248 w 5861642"/>
              <a:gd name="connsiteY27" fmla="*/ 2478121 h 7919265"/>
              <a:gd name="connsiteX28" fmla="*/ 5763756 w 5861642"/>
              <a:gd name="connsiteY28" fmla="*/ 2504290 h 7919265"/>
              <a:gd name="connsiteX29" fmla="*/ 5765133 w 5861642"/>
              <a:gd name="connsiteY29" fmla="*/ 2678688 h 7919265"/>
              <a:gd name="connsiteX30" fmla="*/ 5758308 w 5861642"/>
              <a:gd name="connsiteY30" fmla="*/ 2737891 h 7919265"/>
              <a:gd name="connsiteX31" fmla="*/ 5499832 w 5861642"/>
              <a:gd name="connsiteY31" fmla="*/ 6770108 h 7919265"/>
              <a:gd name="connsiteX32" fmla="*/ 5498316 w 5861642"/>
              <a:gd name="connsiteY32" fmla="*/ 6781200 h 7919265"/>
              <a:gd name="connsiteX33" fmla="*/ 5497062 w 5861642"/>
              <a:gd name="connsiteY33" fmla="*/ 6802542 h 7919265"/>
              <a:gd name="connsiteX34" fmla="*/ 5499947 w 5861642"/>
              <a:gd name="connsiteY34" fmla="*/ 6820932 h 7919265"/>
              <a:gd name="connsiteX35" fmla="*/ 5494409 w 5861642"/>
              <a:gd name="connsiteY35" fmla="*/ 6847760 h 7919265"/>
              <a:gd name="connsiteX36" fmla="*/ 5486503 w 5861642"/>
              <a:gd name="connsiteY36" fmla="*/ 6982763 h 7919265"/>
              <a:gd name="connsiteX37" fmla="*/ 5452061 w 5861642"/>
              <a:gd name="connsiteY37" fmla="*/ 7583356 h 7919265"/>
              <a:gd name="connsiteX38" fmla="*/ 5458843 w 5861642"/>
              <a:gd name="connsiteY38" fmla="*/ 7628844 h 7919265"/>
              <a:gd name="connsiteX39" fmla="*/ 5457259 w 5861642"/>
              <a:gd name="connsiteY39" fmla="*/ 7712341 h 7919265"/>
              <a:gd name="connsiteX40" fmla="*/ 5443236 w 5861642"/>
              <a:gd name="connsiteY40" fmla="*/ 7838503 h 7919265"/>
              <a:gd name="connsiteX41" fmla="*/ 5447010 w 5861642"/>
              <a:gd name="connsiteY41" fmla="*/ 7862553 h 7919265"/>
              <a:gd name="connsiteX42" fmla="*/ 5432854 w 5861642"/>
              <a:gd name="connsiteY42" fmla="*/ 7919237 h 7919265"/>
              <a:gd name="connsiteX43" fmla="*/ 397307 w 5861642"/>
              <a:gd name="connsiteY43" fmla="*/ 7606085 h 7919265"/>
              <a:gd name="connsiteX44" fmla="*/ 0 w 5861642"/>
              <a:gd name="connsiteY44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09530 w 5861642"/>
              <a:gd name="connsiteY7" fmla="*/ 1196200 h 7919265"/>
              <a:gd name="connsiteX8" fmla="*/ 5812189 w 5861642"/>
              <a:gd name="connsiteY8" fmla="*/ 1197315 h 7919265"/>
              <a:gd name="connsiteX9" fmla="*/ 5817462 w 5861642"/>
              <a:gd name="connsiteY9" fmla="*/ 1242155 h 7919265"/>
              <a:gd name="connsiteX10" fmla="*/ 5811320 w 5861642"/>
              <a:gd name="connsiteY10" fmla="*/ 1364256 h 7919265"/>
              <a:gd name="connsiteX11" fmla="*/ 5811185 w 5861642"/>
              <a:gd name="connsiteY11" fmla="*/ 1436500 h 7919265"/>
              <a:gd name="connsiteX12" fmla="*/ 5816694 w 5861642"/>
              <a:gd name="connsiteY12" fmla="*/ 1462669 h 7919265"/>
              <a:gd name="connsiteX13" fmla="*/ 5818070 w 5861642"/>
              <a:gd name="connsiteY13" fmla="*/ 1637067 h 7919265"/>
              <a:gd name="connsiteX14" fmla="*/ 5811245 w 5861642"/>
              <a:gd name="connsiteY14" fmla="*/ 1696270 h 7919265"/>
              <a:gd name="connsiteX15" fmla="*/ 5795186 w 5861642"/>
              <a:gd name="connsiteY15" fmla="*/ 1818360 h 7919265"/>
              <a:gd name="connsiteX16" fmla="*/ 5796218 w 5861642"/>
              <a:gd name="connsiteY16" fmla="*/ 1911947 h 7919265"/>
              <a:gd name="connsiteX17" fmla="*/ 5789969 w 5861642"/>
              <a:gd name="connsiteY17" fmla="*/ 1925528 h 7919265"/>
              <a:gd name="connsiteX18" fmla="*/ 5771499 w 5861642"/>
              <a:gd name="connsiteY18" fmla="*/ 2014848 h 7919265"/>
              <a:gd name="connsiteX19" fmla="*/ 5767709 w 5861642"/>
              <a:gd name="connsiteY19" fmla="*/ 2045563 h 7919265"/>
              <a:gd name="connsiteX20" fmla="*/ 5767187 w 5861642"/>
              <a:gd name="connsiteY20" fmla="*/ 2054308 h 7919265"/>
              <a:gd name="connsiteX21" fmla="*/ 5769380 w 5861642"/>
              <a:gd name="connsiteY21" fmla="*/ 2060299 h 7919265"/>
              <a:gd name="connsiteX22" fmla="*/ 5756593 w 5861642"/>
              <a:gd name="connsiteY22" fmla="*/ 2237821 h 7919265"/>
              <a:gd name="connsiteX23" fmla="*/ 5759252 w 5861642"/>
              <a:gd name="connsiteY23" fmla="*/ 2238936 h 7919265"/>
              <a:gd name="connsiteX24" fmla="*/ 5764525 w 5861642"/>
              <a:gd name="connsiteY24" fmla="*/ 2283776 h 7919265"/>
              <a:gd name="connsiteX25" fmla="*/ 5758382 w 5861642"/>
              <a:gd name="connsiteY25" fmla="*/ 2405877 h 7919265"/>
              <a:gd name="connsiteX26" fmla="*/ 5758248 w 5861642"/>
              <a:gd name="connsiteY26" fmla="*/ 2478121 h 7919265"/>
              <a:gd name="connsiteX27" fmla="*/ 5763756 w 5861642"/>
              <a:gd name="connsiteY27" fmla="*/ 2504290 h 7919265"/>
              <a:gd name="connsiteX28" fmla="*/ 5765133 w 5861642"/>
              <a:gd name="connsiteY28" fmla="*/ 2678688 h 7919265"/>
              <a:gd name="connsiteX29" fmla="*/ 5758308 w 5861642"/>
              <a:gd name="connsiteY29" fmla="*/ 2737891 h 7919265"/>
              <a:gd name="connsiteX30" fmla="*/ 5499832 w 5861642"/>
              <a:gd name="connsiteY30" fmla="*/ 6770108 h 7919265"/>
              <a:gd name="connsiteX31" fmla="*/ 5498316 w 5861642"/>
              <a:gd name="connsiteY31" fmla="*/ 6781200 h 7919265"/>
              <a:gd name="connsiteX32" fmla="*/ 5497062 w 5861642"/>
              <a:gd name="connsiteY32" fmla="*/ 6802542 h 7919265"/>
              <a:gd name="connsiteX33" fmla="*/ 5499947 w 5861642"/>
              <a:gd name="connsiteY33" fmla="*/ 6820932 h 7919265"/>
              <a:gd name="connsiteX34" fmla="*/ 5494409 w 5861642"/>
              <a:gd name="connsiteY34" fmla="*/ 6847760 h 7919265"/>
              <a:gd name="connsiteX35" fmla="*/ 5486503 w 5861642"/>
              <a:gd name="connsiteY35" fmla="*/ 6982763 h 7919265"/>
              <a:gd name="connsiteX36" fmla="*/ 5452061 w 5861642"/>
              <a:gd name="connsiteY36" fmla="*/ 7583356 h 7919265"/>
              <a:gd name="connsiteX37" fmla="*/ 5458843 w 5861642"/>
              <a:gd name="connsiteY37" fmla="*/ 7628844 h 7919265"/>
              <a:gd name="connsiteX38" fmla="*/ 5457259 w 5861642"/>
              <a:gd name="connsiteY38" fmla="*/ 7712341 h 7919265"/>
              <a:gd name="connsiteX39" fmla="*/ 5443236 w 5861642"/>
              <a:gd name="connsiteY39" fmla="*/ 7838503 h 7919265"/>
              <a:gd name="connsiteX40" fmla="*/ 5447010 w 5861642"/>
              <a:gd name="connsiteY40" fmla="*/ 7862553 h 7919265"/>
              <a:gd name="connsiteX41" fmla="*/ 5432854 w 5861642"/>
              <a:gd name="connsiteY41" fmla="*/ 7919237 h 7919265"/>
              <a:gd name="connsiteX42" fmla="*/ 397307 w 5861642"/>
              <a:gd name="connsiteY42" fmla="*/ 7606085 h 7919265"/>
              <a:gd name="connsiteX43" fmla="*/ 0 w 5861642"/>
              <a:gd name="connsiteY43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63756 w 5861642"/>
              <a:gd name="connsiteY26" fmla="*/ 2504290 h 7919265"/>
              <a:gd name="connsiteX27" fmla="*/ 5765133 w 5861642"/>
              <a:gd name="connsiteY27" fmla="*/ 2678688 h 7919265"/>
              <a:gd name="connsiteX28" fmla="*/ 5758308 w 5861642"/>
              <a:gd name="connsiteY28" fmla="*/ 2737891 h 7919265"/>
              <a:gd name="connsiteX29" fmla="*/ 5499832 w 5861642"/>
              <a:gd name="connsiteY29" fmla="*/ 6770108 h 7919265"/>
              <a:gd name="connsiteX30" fmla="*/ 5498316 w 5861642"/>
              <a:gd name="connsiteY30" fmla="*/ 6781200 h 7919265"/>
              <a:gd name="connsiteX31" fmla="*/ 5497062 w 5861642"/>
              <a:gd name="connsiteY31" fmla="*/ 6802542 h 7919265"/>
              <a:gd name="connsiteX32" fmla="*/ 5499947 w 5861642"/>
              <a:gd name="connsiteY32" fmla="*/ 6820932 h 7919265"/>
              <a:gd name="connsiteX33" fmla="*/ 5494409 w 5861642"/>
              <a:gd name="connsiteY33" fmla="*/ 6847760 h 7919265"/>
              <a:gd name="connsiteX34" fmla="*/ 5486503 w 5861642"/>
              <a:gd name="connsiteY34" fmla="*/ 6982763 h 7919265"/>
              <a:gd name="connsiteX35" fmla="*/ 5452061 w 5861642"/>
              <a:gd name="connsiteY35" fmla="*/ 7583356 h 7919265"/>
              <a:gd name="connsiteX36" fmla="*/ 5458843 w 5861642"/>
              <a:gd name="connsiteY36" fmla="*/ 7628844 h 7919265"/>
              <a:gd name="connsiteX37" fmla="*/ 5457259 w 5861642"/>
              <a:gd name="connsiteY37" fmla="*/ 7712341 h 7919265"/>
              <a:gd name="connsiteX38" fmla="*/ 5443236 w 5861642"/>
              <a:gd name="connsiteY38" fmla="*/ 7838503 h 7919265"/>
              <a:gd name="connsiteX39" fmla="*/ 5447010 w 5861642"/>
              <a:gd name="connsiteY39" fmla="*/ 7862553 h 7919265"/>
              <a:gd name="connsiteX40" fmla="*/ 5432854 w 5861642"/>
              <a:gd name="connsiteY40" fmla="*/ 7919237 h 7919265"/>
              <a:gd name="connsiteX41" fmla="*/ 397307 w 5861642"/>
              <a:gd name="connsiteY41" fmla="*/ 7606085 h 7919265"/>
              <a:gd name="connsiteX42" fmla="*/ 0 w 5861642"/>
              <a:gd name="connsiteY42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63756 w 5861642"/>
              <a:gd name="connsiteY26" fmla="*/ 2504290 h 7919265"/>
              <a:gd name="connsiteX27" fmla="*/ 5765133 w 5861642"/>
              <a:gd name="connsiteY27" fmla="*/ 2678688 h 7919265"/>
              <a:gd name="connsiteX28" fmla="*/ 5499832 w 5861642"/>
              <a:gd name="connsiteY28" fmla="*/ 6770108 h 7919265"/>
              <a:gd name="connsiteX29" fmla="*/ 5498316 w 5861642"/>
              <a:gd name="connsiteY29" fmla="*/ 6781200 h 7919265"/>
              <a:gd name="connsiteX30" fmla="*/ 5497062 w 5861642"/>
              <a:gd name="connsiteY30" fmla="*/ 6802542 h 7919265"/>
              <a:gd name="connsiteX31" fmla="*/ 5499947 w 5861642"/>
              <a:gd name="connsiteY31" fmla="*/ 6820932 h 7919265"/>
              <a:gd name="connsiteX32" fmla="*/ 5494409 w 5861642"/>
              <a:gd name="connsiteY32" fmla="*/ 6847760 h 7919265"/>
              <a:gd name="connsiteX33" fmla="*/ 5486503 w 5861642"/>
              <a:gd name="connsiteY33" fmla="*/ 6982763 h 7919265"/>
              <a:gd name="connsiteX34" fmla="*/ 5452061 w 5861642"/>
              <a:gd name="connsiteY34" fmla="*/ 7583356 h 7919265"/>
              <a:gd name="connsiteX35" fmla="*/ 5458843 w 5861642"/>
              <a:gd name="connsiteY35" fmla="*/ 7628844 h 7919265"/>
              <a:gd name="connsiteX36" fmla="*/ 5457259 w 5861642"/>
              <a:gd name="connsiteY36" fmla="*/ 7712341 h 7919265"/>
              <a:gd name="connsiteX37" fmla="*/ 5443236 w 5861642"/>
              <a:gd name="connsiteY37" fmla="*/ 7838503 h 7919265"/>
              <a:gd name="connsiteX38" fmla="*/ 5447010 w 5861642"/>
              <a:gd name="connsiteY38" fmla="*/ 7862553 h 7919265"/>
              <a:gd name="connsiteX39" fmla="*/ 5432854 w 5861642"/>
              <a:gd name="connsiteY39" fmla="*/ 7919237 h 7919265"/>
              <a:gd name="connsiteX40" fmla="*/ 397307 w 5861642"/>
              <a:gd name="connsiteY40" fmla="*/ 7606085 h 7919265"/>
              <a:gd name="connsiteX41" fmla="*/ 0 w 5861642"/>
              <a:gd name="connsiteY41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63756 w 5861642"/>
              <a:gd name="connsiteY26" fmla="*/ 2504290 h 7919265"/>
              <a:gd name="connsiteX27" fmla="*/ 5499832 w 5861642"/>
              <a:gd name="connsiteY27" fmla="*/ 6770108 h 7919265"/>
              <a:gd name="connsiteX28" fmla="*/ 5498316 w 5861642"/>
              <a:gd name="connsiteY28" fmla="*/ 6781200 h 7919265"/>
              <a:gd name="connsiteX29" fmla="*/ 5497062 w 5861642"/>
              <a:gd name="connsiteY29" fmla="*/ 6802542 h 7919265"/>
              <a:gd name="connsiteX30" fmla="*/ 5499947 w 5861642"/>
              <a:gd name="connsiteY30" fmla="*/ 6820932 h 7919265"/>
              <a:gd name="connsiteX31" fmla="*/ 5494409 w 5861642"/>
              <a:gd name="connsiteY31" fmla="*/ 6847760 h 7919265"/>
              <a:gd name="connsiteX32" fmla="*/ 5486503 w 5861642"/>
              <a:gd name="connsiteY32" fmla="*/ 6982763 h 7919265"/>
              <a:gd name="connsiteX33" fmla="*/ 5452061 w 5861642"/>
              <a:gd name="connsiteY33" fmla="*/ 7583356 h 7919265"/>
              <a:gd name="connsiteX34" fmla="*/ 5458843 w 5861642"/>
              <a:gd name="connsiteY34" fmla="*/ 7628844 h 7919265"/>
              <a:gd name="connsiteX35" fmla="*/ 5457259 w 5861642"/>
              <a:gd name="connsiteY35" fmla="*/ 7712341 h 7919265"/>
              <a:gd name="connsiteX36" fmla="*/ 5443236 w 5861642"/>
              <a:gd name="connsiteY36" fmla="*/ 7838503 h 7919265"/>
              <a:gd name="connsiteX37" fmla="*/ 5447010 w 5861642"/>
              <a:gd name="connsiteY37" fmla="*/ 7862553 h 7919265"/>
              <a:gd name="connsiteX38" fmla="*/ 5432854 w 5861642"/>
              <a:gd name="connsiteY38" fmla="*/ 7919237 h 7919265"/>
              <a:gd name="connsiteX39" fmla="*/ 397307 w 5861642"/>
              <a:gd name="connsiteY39" fmla="*/ 7606085 h 7919265"/>
              <a:gd name="connsiteX40" fmla="*/ 0 w 5861642"/>
              <a:gd name="connsiteY40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98316 w 5861642"/>
              <a:gd name="connsiteY28" fmla="*/ 6781200 h 7919265"/>
              <a:gd name="connsiteX29" fmla="*/ 5497062 w 5861642"/>
              <a:gd name="connsiteY29" fmla="*/ 6802542 h 7919265"/>
              <a:gd name="connsiteX30" fmla="*/ 5499947 w 5861642"/>
              <a:gd name="connsiteY30" fmla="*/ 6820932 h 7919265"/>
              <a:gd name="connsiteX31" fmla="*/ 5494409 w 5861642"/>
              <a:gd name="connsiteY31" fmla="*/ 6847760 h 7919265"/>
              <a:gd name="connsiteX32" fmla="*/ 5486503 w 5861642"/>
              <a:gd name="connsiteY32" fmla="*/ 6982763 h 7919265"/>
              <a:gd name="connsiteX33" fmla="*/ 5452061 w 5861642"/>
              <a:gd name="connsiteY33" fmla="*/ 7583356 h 7919265"/>
              <a:gd name="connsiteX34" fmla="*/ 5458843 w 5861642"/>
              <a:gd name="connsiteY34" fmla="*/ 7628844 h 7919265"/>
              <a:gd name="connsiteX35" fmla="*/ 5457259 w 5861642"/>
              <a:gd name="connsiteY35" fmla="*/ 7712341 h 7919265"/>
              <a:gd name="connsiteX36" fmla="*/ 5443236 w 5861642"/>
              <a:gd name="connsiteY36" fmla="*/ 7838503 h 7919265"/>
              <a:gd name="connsiteX37" fmla="*/ 5447010 w 5861642"/>
              <a:gd name="connsiteY37" fmla="*/ 7862553 h 7919265"/>
              <a:gd name="connsiteX38" fmla="*/ 5432854 w 5861642"/>
              <a:gd name="connsiteY38" fmla="*/ 7919237 h 7919265"/>
              <a:gd name="connsiteX39" fmla="*/ 397307 w 5861642"/>
              <a:gd name="connsiteY39" fmla="*/ 7606085 h 7919265"/>
              <a:gd name="connsiteX40" fmla="*/ 0 w 5861642"/>
              <a:gd name="connsiteY40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97062 w 5861642"/>
              <a:gd name="connsiteY28" fmla="*/ 6802542 h 7919265"/>
              <a:gd name="connsiteX29" fmla="*/ 5499947 w 5861642"/>
              <a:gd name="connsiteY29" fmla="*/ 6820932 h 7919265"/>
              <a:gd name="connsiteX30" fmla="*/ 5494409 w 5861642"/>
              <a:gd name="connsiteY30" fmla="*/ 6847760 h 7919265"/>
              <a:gd name="connsiteX31" fmla="*/ 5486503 w 5861642"/>
              <a:gd name="connsiteY31" fmla="*/ 6982763 h 7919265"/>
              <a:gd name="connsiteX32" fmla="*/ 5452061 w 5861642"/>
              <a:gd name="connsiteY32" fmla="*/ 7583356 h 7919265"/>
              <a:gd name="connsiteX33" fmla="*/ 5458843 w 5861642"/>
              <a:gd name="connsiteY33" fmla="*/ 7628844 h 7919265"/>
              <a:gd name="connsiteX34" fmla="*/ 5457259 w 5861642"/>
              <a:gd name="connsiteY34" fmla="*/ 7712341 h 7919265"/>
              <a:gd name="connsiteX35" fmla="*/ 5443236 w 5861642"/>
              <a:gd name="connsiteY35" fmla="*/ 7838503 h 7919265"/>
              <a:gd name="connsiteX36" fmla="*/ 5447010 w 5861642"/>
              <a:gd name="connsiteY36" fmla="*/ 7862553 h 7919265"/>
              <a:gd name="connsiteX37" fmla="*/ 5432854 w 5861642"/>
              <a:gd name="connsiteY37" fmla="*/ 7919237 h 7919265"/>
              <a:gd name="connsiteX38" fmla="*/ 397307 w 5861642"/>
              <a:gd name="connsiteY38" fmla="*/ 7606085 h 7919265"/>
              <a:gd name="connsiteX39" fmla="*/ 0 w 5861642"/>
              <a:gd name="connsiteY39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97062 w 5861642"/>
              <a:gd name="connsiteY28" fmla="*/ 6802542 h 7919265"/>
              <a:gd name="connsiteX29" fmla="*/ 5499947 w 5861642"/>
              <a:gd name="connsiteY29" fmla="*/ 6820932 h 7919265"/>
              <a:gd name="connsiteX30" fmla="*/ 5486503 w 5861642"/>
              <a:gd name="connsiteY30" fmla="*/ 6982763 h 7919265"/>
              <a:gd name="connsiteX31" fmla="*/ 5452061 w 5861642"/>
              <a:gd name="connsiteY31" fmla="*/ 7583356 h 7919265"/>
              <a:gd name="connsiteX32" fmla="*/ 5458843 w 5861642"/>
              <a:gd name="connsiteY32" fmla="*/ 7628844 h 7919265"/>
              <a:gd name="connsiteX33" fmla="*/ 5457259 w 5861642"/>
              <a:gd name="connsiteY33" fmla="*/ 7712341 h 7919265"/>
              <a:gd name="connsiteX34" fmla="*/ 5443236 w 5861642"/>
              <a:gd name="connsiteY34" fmla="*/ 7838503 h 7919265"/>
              <a:gd name="connsiteX35" fmla="*/ 5447010 w 5861642"/>
              <a:gd name="connsiteY35" fmla="*/ 7862553 h 7919265"/>
              <a:gd name="connsiteX36" fmla="*/ 5432854 w 5861642"/>
              <a:gd name="connsiteY36" fmla="*/ 7919237 h 7919265"/>
              <a:gd name="connsiteX37" fmla="*/ 397307 w 5861642"/>
              <a:gd name="connsiteY37" fmla="*/ 7606085 h 7919265"/>
              <a:gd name="connsiteX38" fmla="*/ 0 w 5861642"/>
              <a:gd name="connsiteY38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97062 w 5861642"/>
              <a:gd name="connsiteY28" fmla="*/ 6802542 h 7919265"/>
              <a:gd name="connsiteX29" fmla="*/ 5486503 w 5861642"/>
              <a:gd name="connsiteY29" fmla="*/ 6982763 h 7919265"/>
              <a:gd name="connsiteX30" fmla="*/ 5452061 w 5861642"/>
              <a:gd name="connsiteY30" fmla="*/ 7583356 h 7919265"/>
              <a:gd name="connsiteX31" fmla="*/ 5458843 w 5861642"/>
              <a:gd name="connsiteY31" fmla="*/ 7628844 h 7919265"/>
              <a:gd name="connsiteX32" fmla="*/ 5457259 w 5861642"/>
              <a:gd name="connsiteY32" fmla="*/ 7712341 h 7919265"/>
              <a:gd name="connsiteX33" fmla="*/ 5443236 w 5861642"/>
              <a:gd name="connsiteY33" fmla="*/ 7838503 h 7919265"/>
              <a:gd name="connsiteX34" fmla="*/ 5447010 w 5861642"/>
              <a:gd name="connsiteY34" fmla="*/ 7862553 h 7919265"/>
              <a:gd name="connsiteX35" fmla="*/ 5432854 w 5861642"/>
              <a:gd name="connsiteY35" fmla="*/ 7919237 h 7919265"/>
              <a:gd name="connsiteX36" fmla="*/ 397307 w 5861642"/>
              <a:gd name="connsiteY36" fmla="*/ 7606085 h 7919265"/>
              <a:gd name="connsiteX37" fmla="*/ 0 w 5861642"/>
              <a:gd name="connsiteY37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86503 w 5861642"/>
              <a:gd name="connsiteY28" fmla="*/ 6982763 h 7919265"/>
              <a:gd name="connsiteX29" fmla="*/ 5452061 w 5861642"/>
              <a:gd name="connsiteY29" fmla="*/ 7583356 h 7919265"/>
              <a:gd name="connsiteX30" fmla="*/ 5458843 w 5861642"/>
              <a:gd name="connsiteY30" fmla="*/ 7628844 h 7919265"/>
              <a:gd name="connsiteX31" fmla="*/ 5457259 w 5861642"/>
              <a:gd name="connsiteY31" fmla="*/ 7712341 h 7919265"/>
              <a:gd name="connsiteX32" fmla="*/ 5443236 w 5861642"/>
              <a:gd name="connsiteY32" fmla="*/ 7838503 h 7919265"/>
              <a:gd name="connsiteX33" fmla="*/ 5447010 w 5861642"/>
              <a:gd name="connsiteY33" fmla="*/ 7862553 h 7919265"/>
              <a:gd name="connsiteX34" fmla="*/ 5432854 w 5861642"/>
              <a:gd name="connsiteY34" fmla="*/ 7919237 h 7919265"/>
              <a:gd name="connsiteX35" fmla="*/ 397307 w 5861642"/>
              <a:gd name="connsiteY35" fmla="*/ 7606085 h 7919265"/>
              <a:gd name="connsiteX36" fmla="*/ 0 w 5861642"/>
              <a:gd name="connsiteY36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86503 w 5861642"/>
              <a:gd name="connsiteY27" fmla="*/ 6982763 h 7919265"/>
              <a:gd name="connsiteX28" fmla="*/ 5452061 w 5861642"/>
              <a:gd name="connsiteY28" fmla="*/ 7583356 h 7919265"/>
              <a:gd name="connsiteX29" fmla="*/ 5458843 w 5861642"/>
              <a:gd name="connsiteY29" fmla="*/ 7628844 h 7919265"/>
              <a:gd name="connsiteX30" fmla="*/ 5457259 w 5861642"/>
              <a:gd name="connsiteY30" fmla="*/ 7712341 h 7919265"/>
              <a:gd name="connsiteX31" fmla="*/ 5443236 w 5861642"/>
              <a:gd name="connsiteY31" fmla="*/ 7838503 h 7919265"/>
              <a:gd name="connsiteX32" fmla="*/ 5447010 w 5861642"/>
              <a:gd name="connsiteY32" fmla="*/ 7862553 h 7919265"/>
              <a:gd name="connsiteX33" fmla="*/ 5432854 w 5861642"/>
              <a:gd name="connsiteY33" fmla="*/ 7919237 h 7919265"/>
              <a:gd name="connsiteX34" fmla="*/ 397307 w 5861642"/>
              <a:gd name="connsiteY34" fmla="*/ 7606085 h 7919265"/>
              <a:gd name="connsiteX35" fmla="*/ 0 w 5861642"/>
              <a:gd name="connsiteY35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52061 w 5861642"/>
              <a:gd name="connsiteY27" fmla="*/ 7583356 h 7919265"/>
              <a:gd name="connsiteX28" fmla="*/ 5458843 w 5861642"/>
              <a:gd name="connsiteY28" fmla="*/ 7628844 h 7919265"/>
              <a:gd name="connsiteX29" fmla="*/ 5457259 w 5861642"/>
              <a:gd name="connsiteY29" fmla="*/ 7712341 h 7919265"/>
              <a:gd name="connsiteX30" fmla="*/ 5443236 w 5861642"/>
              <a:gd name="connsiteY30" fmla="*/ 7838503 h 7919265"/>
              <a:gd name="connsiteX31" fmla="*/ 5447010 w 5861642"/>
              <a:gd name="connsiteY31" fmla="*/ 7862553 h 7919265"/>
              <a:gd name="connsiteX32" fmla="*/ 5432854 w 5861642"/>
              <a:gd name="connsiteY32" fmla="*/ 7919237 h 7919265"/>
              <a:gd name="connsiteX33" fmla="*/ 397307 w 5861642"/>
              <a:gd name="connsiteY33" fmla="*/ 7606085 h 7919265"/>
              <a:gd name="connsiteX34" fmla="*/ 0 w 5861642"/>
              <a:gd name="connsiteY34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69713 w 5861642"/>
              <a:gd name="connsiteY26" fmla="*/ 2504276 h 7919265"/>
              <a:gd name="connsiteX27" fmla="*/ 5452061 w 5861642"/>
              <a:gd name="connsiteY27" fmla="*/ 7583356 h 7919265"/>
              <a:gd name="connsiteX28" fmla="*/ 5458843 w 5861642"/>
              <a:gd name="connsiteY28" fmla="*/ 7628844 h 7919265"/>
              <a:gd name="connsiteX29" fmla="*/ 5457259 w 5861642"/>
              <a:gd name="connsiteY29" fmla="*/ 7712341 h 7919265"/>
              <a:gd name="connsiteX30" fmla="*/ 5443236 w 5861642"/>
              <a:gd name="connsiteY30" fmla="*/ 7838503 h 7919265"/>
              <a:gd name="connsiteX31" fmla="*/ 5447010 w 5861642"/>
              <a:gd name="connsiteY31" fmla="*/ 7862553 h 7919265"/>
              <a:gd name="connsiteX32" fmla="*/ 5432854 w 5861642"/>
              <a:gd name="connsiteY32" fmla="*/ 7919237 h 7919265"/>
              <a:gd name="connsiteX33" fmla="*/ 397307 w 5861642"/>
              <a:gd name="connsiteY33" fmla="*/ 7606085 h 7919265"/>
              <a:gd name="connsiteX34" fmla="*/ 0 w 5861642"/>
              <a:gd name="connsiteY34" fmla="*/ 7584901 h 7919265"/>
              <a:gd name="connsiteX0" fmla="*/ 0 w 5861705"/>
              <a:gd name="connsiteY0" fmla="*/ 7558086 h 7919265"/>
              <a:gd name="connsiteX1" fmla="*/ 422635 w 5861705"/>
              <a:gd name="connsiteY1" fmla="*/ 0 h 7919265"/>
              <a:gd name="connsiteX2" fmla="*/ 4284892 w 5861705"/>
              <a:gd name="connsiteY2" fmla="*/ 212657 h 7919265"/>
              <a:gd name="connsiteX3" fmla="*/ 5823717 w 5861705"/>
              <a:gd name="connsiteY3" fmla="*/ 306262 h 7919265"/>
              <a:gd name="connsiteX4" fmla="*/ 5861705 w 5861705"/>
              <a:gd name="connsiteY4" fmla="*/ 317988 h 7919265"/>
              <a:gd name="connsiteX5" fmla="*/ 5856220 w 5861705"/>
              <a:gd name="connsiteY5" fmla="*/ 378751 h 7919265"/>
              <a:gd name="connsiteX6" fmla="*/ 5809593 w 5861705"/>
              <a:gd name="connsiteY6" fmla="*/ 1196200 h 7919265"/>
              <a:gd name="connsiteX7" fmla="*/ 5812252 w 5861705"/>
              <a:gd name="connsiteY7" fmla="*/ 1197315 h 7919265"/>
              <a:gd name="connsiteX8" fmla="*/ 5817525 w 5861705"/>
              <a:gd name="connsiteY8" fmla="*/ 1242155 h 7919265"/>
              <a:gd name="connsiteX9" fmla="*/ 5811383 w 5861705"/>
              <a:gd name="connsiteY9" fmla="*/ 1364256 h 7919265"/>
              <a:gd name="connsiteX10" fmla="*/ 5811248 w 5861705"/>
              <a:gd name="connsiteY10" fmla="*/ 1436500 h 7919265"/>
              <a:gd name="connsiteX11" fmla="*/ 5816757 w 5861705"/>
              <a:gd name="connsiteY11" fmla="*/ 1462669 h 7919265"/>
              <a:gd name="connsiteX12" fmla="*/ 5818133 w 5861705"/>
              <a:gd name="connsiteY12" fmla="*/ 1637067 h 7919265"/>
              <a:gd name="connsiteX13" fmla="*/ 5811308 w 5861705"/>
              <a:gd name="connsiteY13" fmla="*/ 1696270 h 7919265"/>
              <a:gd name="connsiteX14" fmla="*/ 5795249 w 5861705"/>
              <a:gd name="connsiteY14" fmla="*/ 1818360 h 7919265"/>
              <a:gd name="connsiteX15" fmla="*/ 5796281 w 5861705"/>
              <a:gd name="connsiteY15" fmla="*/ 1911947 h 7919265"/>
              <a:gd name="connsiteX16" fmla="*/ 5790032 w 5861705"/>
              <a:gd name="connsiteY16" fmla="*/ 1925528 h 7919265"/>
              <a:gd name="connsiteX17" fmla="*/ 5771562 w 5861705"/>
              <a:gd name="connsiteY17" fmla="*/ 2014848 h 7919265"/>
              <a:gd name="connsiteX18" fmla="*/ 5767772 w 5861705"/>
              <a:gd name="connsiteY18" fmla="*/ 2045563 h 7919265"/>
              <a:gd name="connsiteX19" fmla="*/ 5767250 w 5861705"/>
              <a:gd name="connsiteY19" fmla="*/ 2054308 h 7919265"/>
              <a:gd name="connsiteX20" fmla="*/ 5769443 w 5861705"/>
              <a:gd name="connsiteY20" fmla="*/ 2060299 h 7919265"/>
              <a:gd name="connsiteX21" fmla="*/ 5756656 w 5861705"/>
              <a:gd name="connsiteY21" fmla="*/ 2237821 h 7919265"/>
              <a:gd name="connsiteX22" fmla="*/ 5759315 w 5861705"/>
              <a:gd name="connsiteY22" fmla="*/ 2238936 h 7919265"/>
              <a:gd name="connsiteX23" fmla="*/ 5764588 w 5861705"/>
              <a:gd name="connsiteY23" fmla="*/ 2283776 h 7919265"/>
              <a:gd name="connsiteX24" fmla="*/ 5758445 w 5861705"/>
              <a:gd name="connsiteY24" fmla="*/ 2405877 h 7919265"/>
              <a:gd name="connsiteX25" fmla="*/ 5758311 w 5861705"/>
              <a:gd name="connsiteY25" fmla="*/ 2478121 h 7919265"/>
              <a:gd name="connsiteX26" fmla="*/ 5769776 w 5861705"/>
              <a:gd name="connsiteY26" fmla="*/ 2504276 h 7919265"/>
              <a:gd name="connsiteX27" fmla="*/ 5452124 w 5861705"/>
              <a:gd name="connsiteY27" fmla="*/ 7583356 h 7919265"/>
              <a:gd name="connsiteX28" fmla="*/ 5458906 w 5861705"/>
              <a:gd name="connsiteY28" fmla="*/ 7628844 h 7919265"/>
              <a:gd name="connsiteX29" fmla="*/ 5457322 w 5861705"/>
              <a:gd name="connsiteY29" fmla="*/ 7712341 h 7919265"/>
              <a:gd name="connsiteX30" fmla="*/ 5443299 w 5861705"/>
              <a:gd name="connsiteY30" fmla="*/ 7838503 h 7919265"/>
              <a:gd name="connsiteX31" fmla="*/ 5447073 w 5861705"/>
              <a:gd name="connsiteY31" fmla="*/ 7862553 h 7919265"/>
              <a:gd name="connsiteX32" fmla="*/ 5432917 w 5861705"/>
              <a:gd name="connsiteY32" fmla="*/ 7919237 h 7919265"/>
              <a:gd name="connsiteX33" fmla="*/ 397370 w 5861705"/>
              <a:gd name="connsiteY33" fmla="*/ 7606085 h 7919265"/>
              <a:gd name="connsiteX34" fmla="*/ 0 w 5861705"/>
              <a:gd name="connsiteY34" fmla="*/ 7558086 h 7919265"/>
              <a:gd name="connsiteX0" fmla="*/ 0 w 5861705"/>
              <a:gd name="connsiteY0" fmla="*/ 7558086 h 8240783"/>
              <a:gd name="connsiteX1" fmla="*/ 422635 w 5861705"/>
              <a:gd name="connsiteY1" fmla="*/ 0 h 8240783"/>
              <a:gd name="connsiteX2" fmla="*/ 4284892 w 5861705"/>
              <a:gd name="connsiteY2" fmla="*/ 212657 h 8240783"/>
              <a:gd name="connsiteX3" fmla="*/ 5823717 w 5861705"/>
              <a:gd name="connsiteY3" fmla="*/ 306262 h 8240783"/>
              <a:gd name="connsiteX4" fmla="*/ 5861705 w 5861705"/>
              <a:gd name="connsiteY4" fmla="*/ 317988 h 8240783"/>
              <a:gd name="connsiteX5" fmla="*/ 5856220 w 5861705"/>
              <a:gd name="connsiteY5" fmla="*/ 378751 h 8240783"/>
              <a:gd name="connsiteX6" fmla="*/ 5809593 w 5861705"/>
              <a:gd name="connsiteY6" fmla="*/ 1196200 h 8240783"/>
              <a:gd name="connsiteX7" fmla="*/ 5812252 w 5861705"/>
              <a:gd name="connsiteY7" fmla="*/ 1197315 h 8240783"/>
              <a:gd name="connsiteX8" fmla="*/ 5817525 w 5861705"/>
              <a:gd name="connsiteY8" fmla="*/ 1242155 h 8240783"/>
              <a:gd name="connsiteX9" fmla="*/ 5811383 w 5861705"/>
              <a:gd name="connsiteY9" fmla="*/ 1364256 h 8240783"/>
              <a:gd name="connsiteX10" fmla="*/ 5811248 w 5861705"/>
              <a:gd name="connsiteY10" fmla="*/ 1436500 h 8240783"/>
              <a:gd name="connsiteX11" fmla="*/ 5816757 w 5861705"/>
              <a:gd name="connsiteY11" fmla="*/ 1462669 h 8240783"/>
              <a:gd name="connsiteX12" fmla="*/ 5818133 w 5861705"/>
              <a:gd name="connsiteY12" fmla="*/ 1637067 h 8240783"/>
              <a:gd name="connsiteX13" fmla="*/ 5811308 w 5861705"/>
              <a:gd name="connsiteY13" fmla="*/ 1696270 h 8240783"/>
              <a:gd name="connsiteX14" fmla="*/ 5795249 w 5861705"/>
              <a:gd name="connsiteY14" fmla="*/ 1818360 h 8240783"/>
              <a:gd name="connsiteX15" fmla="*/ 5796281 w 5861705"/>
              <a:gd name="connsiteY15" fmla="*/ 1911947 h 8240783"/>
              <a:gd name="connsiteX16" fmla="*/ 5790032 w 5861705"/>
              <a:gd name="connsiteY16" fmla="*/ 1925528 h 8240783"/>
              <a:gd name="connsiteX17" fmla="*/ 5771562 w 5861705"/>
              <a:gd name="connsiteY17" fmla="*/ 2014848 h 8240783"/>
              <a:gd name="connsiteX18" fmla="*/ 5767772 w 5861705"/>
              <a:gd name="connsiteY18" fmla="*/ 2045563 h 8240783"/>
              <a:gd name="connsiteX19" fmla="*/ 5767250 w 5861705"/>
              <a:gd name="connsiteY19" fmla="*/ 2054308 h 8240783"/>
              <a:gd name="connsiteX20" fmla="*/ 5769443 w 5861705"/>
              <a:gd name="connsiteY20" fmla="*/ 2060299 h 8240783"/>
              <a:gd name="connsiteX21" fmla="*/ 5756656 w 5861705"/>
              <a:gd name="connsiteY21" fmla="*/ 2237821 h 8240783"/>
              <a:gd name="connsiteX22" fmla="*/ 5759315 w 5861705"/>
              <a:gd name="connsiteY22" fmla="*/ 2238936 h 8240783"/>
              <a:gd name="connsiteX23" fmla="*/ 5764588 w 5861705"/>
              <a:gd name="connsiteY23" fmla="*/ 2283776 h 8240783"/>
              <a:gd name="connsiteX24" fmla="*/ 5758445 w 5861705"/>
              <a:gd name="connsiteY24" fmla="*/ 2405877 h 8240783"/>
              <a:gd name="connsiteX25" fmla="*/ 5758311 w 5861705"/>
              <a:gd name="connsiteY25" fmla="*/ 2478121 h 8240783"/>
              <a:gd name="connsiteX26" fmla="*/ 5769776 w 5861705"/>
              <a:gd name="connsiteY26" fmla="*/ 2504276 h 8240783"/>
              <a:gd name="connsiteX27" fmla="*/ 5452124 w 5861705"/>
              <a:gd name="connsiteY27" fmla="*/ 7583356 h 8240783"/>
              <a:gd name="connsiteX28" fmla="*/ 5458906 w 5861705"/>
              <a:gd name="connsiteY28" fmla="*/ 7628844 h 8240783"/>
              <a:gd name="connsiteX29" fmla="*/ 5457322 w 5861705"/>
              <a:gd name="connsiteY29" fmla="*/ 7712341 h 8240783"/>
              <a:gd name="connsiteX30" fmla="*/ 5443299 w 5861705"/>
              <a:gd name="connsiteY30" fmla="*/ 7838503 h 8240783"/>
              <a:gd name="connsiteX31" fmla="*/ 5447073 w 5861705"/>
              <a:gd name="connsiteY31" fmla="*/ 7862553 h 8240783"/>
              <a:gd name="connsiteX32" fmla="*/ 5432917 w 5861705"/>
              <a:gd name="connsiteY32" fmla="*/ 7919237 h 8240783"/>
              <a:gd name="connsiteX33" fmla="*/ 0 w 5861705"/>
              <a:gd name="connsiteY33" fmla="*/ 7558086 h 8240783"/>
              <a:gd name="connsiteX0" fmla="*/ 0 w 5861705"/>
              <a:gd name="connsiteY0" fmla="*/ 7558086 h 7919237"/>
              <a:gd name="connsiteX1" fmla="*/ 422635 w 5861705"/>
              <a:gd name="connsiteY1" fmla="*/ 0 h 7919237"/>
              <a:gd name="connsiteX2" fmla="*/ 4284892 w 5861705"/>
              <a:gd name="connsiteY2" fmla="*/ 212657 h 7919237"/>
              <a:gd name="connsiteX3" fmla="*/ 5823717 w 5861705"/>
              <a:gd name="connsiteY3" fmla="*/ 306262 h 7919237"/>
              <a:gd name="connsiteX4" fmla="*/ 5861705 w 5861705"/>
              <a:gd name="connsiteY4" fmla="*/ 317988 h 7919237"/>
              <a:gd name="connsiteX5" fmla="*/ 5856220 w 5861705"/>
              <a:gd name="connsiteY5" fmla="*/ 378751 h 7919237"/>
              <a:gd name="connsiteX6" fmla="*/ 5809593 w 5861705"/>
              <a:gd name="connsiteY6" fmla="*/ 1196200 h 7919237"/>
              <a:gd name="connsiteX7" fmla="*/ 5812252 w 5861705"/>
              <a:gd name="connsiteY7" fmla="*/ 1197315 h 7919237"/>
              <a:gd name="connsiteX8" fmla="*/ 5817525 w 5861705"/>
              <a:gd name="connsiteY8" fmla="*/ 1242155 h 7919237"/>
              <a:gd name="connsiteX9" fmla="*/ 5811383 w 5861705"/>
              <a:gd name="connsiteY9" fmla="*/ 1364256 h 7919237"/>
              <a:gd name="connsiteX10" fmla="*/ 5811248 w 5861705"/>
              <a:gd name="connsiteY10" fmla="*/ 1436500 h 7919237"/>
              <a:gd name="connsiteX11" fmla="*/ 5816757 w 5861705"/>
              <a:gd name="connsiteY11" fmla="*/ 1462669 h 7919237"/>
              <a:gd name="connsiteX12" fmla="*/ 5818133 w 5861705"/>
              <a:gd name="connsiteY12" fmla="*/ 1637067 h 7919237"/>
              <a:gd name="connsiteX13" fmla="*/ 5811308 w 5861705"/>
              <a:gd name="connsiteY13" fmla="*/ 1696270 h 7919237"/>
              <a:gd name="connsiteX14" fmla="*/ 5795249 w 5861705"/>
              <a:gd name="connsiteY14" fmla="*/ 1818360 h 7919237"/>
              <a:gd name="connsiteX15" fmla="*/ 5796281 w 5861705"/>
              <a:gd name="connsiteY15" fmla="*/ 1911947 h 7919237"/>
              <a:gd name="connsiteX16" fmla="*/ 5790032 w 5861705"/>
              <a:gd name="connsiteY16" fmla="*/ 1925528 h 7919237"/>
              <a:gd name="connsiteX17" fmla="*/ 5771562 w 5861705"/>
              <a:gd name="connsiteY17" fmla="*/ 2014848 h 7919237"/>
              <a:gd name="connsiteX18" fmla="*/ 5767772 w 5861705"/>
              <a:gd name="connsiteY18" fmla="*/ 2045563 h 7919237"/>
              <a:gd name="connsiteX19" fmla="*/ 5767250 w 5861705"/>
              <a:gd name="connsiteY19" fmla="*/ 2054308 h 7919237"/>
              <a:gd name="connsiteX20" fmla="*/ 5769443 w 5861705"/>
              <a:gd name="connsiteY20" fmla="*/ 2060299 h 7919237"/>
              <a:gd name="connsiteX21" fmla="*/ 5756656 w 5861705"/>
              <a:gd name="connsiteY21" fmla="*/ 2237821 h 7919237"/>
              <a:gd name="connsiteX22" fmla="*/ 5759315 w 5861705"/>
              <a:gd name="connsiteY22" fmla="*/ 2238936 h 7919237"/>
              <a:gd name="connsiteX23" fmla="*/ 5764588 w 5861705"/>
              <a:gd name="connsiteY23" fmla="*/ 2283776 h 7919237"/>
              <a:gd name="connsiteX24" fmla="*/ 5758445 w 5861705"/>
              <a:gd name="connsiteY24" fmla="*/ 2405877 h 7919237"/>
              <a:gd name="connsiteX25" fmla="*/ 5758311 w 5861705"/>
              <a:gd name="connsiteY25" fmla="*/ 2478121 h 7919237"/>
              <a:gd name="connsiteX26" fmla="*/ 5769776 w 5861705"/>
              <a:gd name="connsiteY26" fmla="*/ 2504276 h 7919237"/>
              <a:gd name="connsiteX27" fmla="*/ 5452124 w 5861705"/>
              <a:gd name="connsiteY27" fmla="*/ 7583356 h 7919237"/>
              <a:gd name="connsiteX28" fmla="*/ 5458906 w 5861705"/>
              <a:gd name="connsiteY28" fmla="*/ 7628844 h 7919237"/>
              <a:gd name="connsiteX29" fmla="*/ 5457322 w 5861705"/>
              <a:gd name="connsiteY29" fmla="*/ 7712341 h 7919237"/>
              <a:gd name="connsiteX30" fmla="*/ 5443299 w 5861705"/>
              <a:gd name="connsiteY30" fmla="*/ 7838503 h 7919237"/>
              <a:gd name="connsiteX31" fmla="*/ 5447073 w 5861705"/>
              <a:gd name="connsiteY31" fmla="*/ 7862553 h 7919237"/>
              <a:gd name="connsiteX32" fmla="*/ 5432917 w 5861705"/>
              <a:gd name="connsiteY32" fmla="*/ 7919237 h 7919237"/>
              <a:gd name="connsiteX33" fmla="*/ 0 w 5861705"/>
              <a:gd name="connsiteY33" fmla="*/ 7558086 h 7919237"/>
              <a:gd name="connsiteX0" fmla="*/ 0 w 5861705"/>
              <a:gd name="connsiteY0" fmla="*/ 7558086 h 7919237"/>
              <a:gd name="connsiteX1" fmla="*/ 422635 w 5861705"/>
              <a:gd name="connsiteY1" fmla="*/ 0 h 7919237"/>
              <a:gd name="connsiteX2" fmla="*/ 4284892 w 5861705"/>
              <a:gd name="connsiteY2" fmla="*/ 212657 h 7919237"/>
              <a:gd name="connsiteX3" fmla="*/ 5823717 w 5861705"/>
              <a:gd name="connsiteY3" fmla="*/ 306262 h 7919237"/>
              <a:gd name="connsiteX4" fmla="*/ 5861705 w 5861705"/>
              <a:gd name="connsiteY4" fmla="*/ 317988 h 7919237"/>
              <a:gd name="connsiteX5" fmla="*/ 5856220 w 5861705"/>
              <a:gd name="connsiteY5" fmla="*/ 378751 h 7919237"/>
              <a:gd name="connsiteX6" fmla="*/ 5809593 w 5861705"/>
              <a:gd name="connsiteY6" fmla="*/ 1196200 h 7919237"/>
              <a:gd name="connsiteX7" fmla="*/ 5812252 w 5861705"/>
              <a:gd name="connsiteY7" fmla="*/ 1197315 h 7919237"/>
              <a:gd name="connsiteX8" fmla="*/ 5817525 w 5861705"/>
              <a:gd name="connsiteY8" fmla="*/ 1242155 h 7919237"/>
              <a:gd name="connsiteX9" fmla="*/ 5811383 w 5861705"/>
              <a:gd name="connsiteY9" fmla="*/ 1364256 h 7919237"/>
              <a:gd name="connsiteX10" fmla="*/ 5811248 w 5861705"/>
              <a:gd name="connsiteY10" fmla="*/ 1436500 h 7919237"/>
              <a:gd name="connsiteX11" fmla="*/ 5816757 w 5861705"/>
              <a:gd name="connsiteY11" fmla="*/ 1462669 h 7919237"/>
              <a:gd name="connsiteX12" fmla="*/ 5818133 w 5861705"/>
              <a:gd name="connsiteY12" fmla="*/ 1637067 h 7919237"/>
              <a:gd name="connsiteX13" fmla="*/ 5811308 w 5861705"/>
              <a:gd name="connsiteY13" fmla="*/ 1696270 h 7919237"/>
              <a:gd name="connsiteX14" fmla="*/ 5795249 w 5861705"/>
              <a:gd name="connsiteY14" fmla="*/ 1818360 h 7919237"/>
              <a:gd name="connsiteX15" fmla="*/ 5796281 w 5861705"/>
              <a:gd name="connsiteY15" fmla="*/ 1911947 h 7919237"/>
              <a:gd name="connsiteX16" fmla="*/ 5790032 w 5861705"/>
              <a:gd name="connsiteY16" fmla="*/ 1925528 h 7919237"/>
              <a:gd name="connsiteX17" fmla="*/ 5771562 w 5861705"/>
              <a:gd name="connsiteY17" fmla="*/ 2014848 h 7919237"/>
              <a:gd name="connsiteX18" fmla="*/ 5767772 w 5861705"/>
              <a:gd name="connsiteY18" fmla="*/ 2045563 h 7919237"/>
              <a:gd name="connsiteX19" fmla="*/ 5767250 w 5861705"/>
              <a:gd name="connsiteY19" fmla="*/ 2054308 h 7919237"/>
              <a:gd name="connsiteX20" fmla="*/ 5769443 w 5861705"/>
              <a:gd name="connsiteY20" fmla="*/ 2060299 h 7919237"/>
              <a:gd name="connsiteX21" fmla="*/ 5756656 w 5861705"/>
              <a:gd name="connsiteY21" fmla="*/ 2237821 h 7919237"/>
              <a:gd name="connsiteX22" fmla="*/ 5759315 w 5861705"/>
              <a:gd name="connsiteY22" fmla="*/ 2238936 h 7919237"/>
              <a:gd name="connsiteX23" fmla="*/ 5764588 w 5861705"/>
              <a:gd name="connsiteY23" fmla="*/ 2283776 h 7919237"/>
              <a:gd name="connsiteX24" fmla="*/ 5758445 w 5861705"/>
              <a:gd name="connsiteY24" fmla="*/ 2405877 h 7919237"/>
              <a:gd name="connsiteX25" fmla="*/ 5758311 w 5861705"/>
              <a:gd name="connsiteY25" fmla="*/ 2478121 h 7919237"/>
              <a:gd name="connsiteX26" fmla="*/ 5769776 w 5861705"/>
              <a:gd name="connsiteY26" fmla="*/ 2504276 h 7919237"/>
              <a:gd name="connsiteX27" fmla="*/ 5452124 w 5861705"/>
              <a:gd name="connsiteY27" fmla="*/ 7583356 h 7919237"/>
              <a:gd name="connsiteX28" fmla="*/ 5458906 w 5861705"/>
              <a:gd name="connsiteY28" fmla="*/ 7628844 h 7919237"/>
              <a:gd name="connsiteX29" fmla="*/ 5457322 w 5861705"/>
              <a:gd name="connsiteY29" fmla="*/ 7712341 h 7919237"/>
              <a:gd name="connsiteX30" fmla="*/ 5443299 w 5861705"/>
              <a:gd name="connsiteY30" fmla="*/ 7838503 h 7919237"/>
              <a:gd name="connsiteX31" fmla="*/ 5447073 w 5861705"/>
              <a:gd name="connsiteY31" fmla="*/ 7862553 h 7919237"/>
              <a:gd name="connsiteX32" fmla="*/ 5432917 w 5861705"/>
              <a:gd name="connsiteY32" fmla="*/ 7919237 h 7919237"/>
              <a:gd name="connsiteX33" fmla="*/ 0 w 5861705"/>
              <a:gd name="connsiteY33" fmla="*/ 7558086 h 7919237"/>
              <a:gd name="connsiteX0" fmla="*/ 0 w 5861705"/>
              <a:gd name="connsiteY0" fmla="*/ 7558086 h 7876320"/>
              <a:gd name="connsiteX1" fmla="*/ 422635 w 5861705"/>
              <a:gd name="connsiteY1" fmla="*/ 0 h 7876320"/>
              <a:gd name="connsiteX2" fmla="*/ 4284892 w 5861705"/>
              <a:gd name="connsiteY2" fmla="*/ 212657 h 7876320"/>
              <a:gd name="connsiteX3" fmla="*/ 5823717 w 5861705"/>
              <a:gd name="connsiteY3" fmla="*/ 306262 h 7876320"/>
              <a:gd name="connsiteX4" fmla="*/ 5861705 w 5861705"/>
              <a:gd name="connsiteY4" fmla="*/ 317988 h 7876320"/>
              <a:gd name="connsiteX5" fmla="*/ 5856220 w 5861705"/>
              <a:gd name="connsiteY5" fmla="*/ 378751 h 7876320"/>
              <a:gd name="connsiteX6" fmla="*/ 5809593 w 5861705"/>
              <a:gd name="connsiteY6" fmla="*/ 1196200 h 7876320"/>
              <a:gd name="connsiteX7" fmla="*/ 5812252 w 5861705"/>
              <a:gd name="connsiteY7" fmla="*/ 1197315 h 7876320"/>
              <a:gd name="connsiteX8" fmla="*/ 5817525 w 5861705"/>
              <a:gd name="connsiteY8" fmla="*/ 1242155 h 7876320"/>
              <a:gd name="connsiteX9" fmla="*/ 5811383 w 5861705"/>
              <a:gd name="connsiteY9" fmla="*/ 1364256 h 7876320"/>
              <a:gd name="connsiteX10" fmla="*/ 5811248 w 5861705"/>
              <a:gd name="connsiteY10" fmla="*/ 1436500 h 7876320"/>
              <a:gd name="connsiteX11" fmla="*/ 5816757 w 5861705"/>
              <a:gd name="connsiteY11" fmla="*/ 1462669 h 7876320"/>
              <a:gd name="connsiteX12" fmla="*/ 5818133 w 5861705"/>
              <a:gd name="connsiteY12" fmla="*/ 1637067 h 7876320"/>
              <a:gd name="connsiteX13" fmla="*/ 5811308 w 5861705"/>
              <a:gd name="connsiteY13" fmla="*/ 1696270 h 7876320"/>
              <a:gd name="connsiteX14" fmla="*/ 5795249 w 5861705"/>
              <a:gd name="connsiteY14" fmla="*/ 1818360 h 7876320"/>
              <a:gd name="connsiteX15" fmla="*/ 5796281 w 5861705"/>
              <a:gd name="connsiteY15" fmla="*/ 1911947 h 7876320"/>
              <a:gd name="connsiteX16" fmla="*/ 5790032 w 5861705"/>
              <a:gd name="connsiteY16" fmla="*/ 1925528 h 7876320"/>
              <a:gd name="connsiteX17" fmla="*/ 5771562 w 5861705"/>
              <a:gd name="connsiteY17" fmla="*/ 2014848 h 7876320"/>
              <a:gd name="connsiteX18" fmla="*/ 5767772 w 5861705"/>
              <a:gd name="connsiteY18" fmla="*/ 2045563 h 7876320"/>
              <a:gd name="connsiteX19" fmla="*/ 5767250 w 5861705"/>
              <a:gd name="connsiteY19" fmla="*/ 2054308 h 7876320"/>
              <a:gd name="connsiteX20" fmla="*/ 5769443 w 5861705"/>
              <a:gd name="connsiteY20" fmla="*/ 2060299 h 7876320"/>
              <a:gd name="connsiteX21" fmla="*/ 5756656 w 5861705"/>
              <a:gd name="connsiteY21" fmla="*/ 2237821 h 7876320"/>
              <a:gd name="connsiteX22" fmla="*/ 5759315 w 5861705"/>
              <a:gd name="connsiteY22" fmla="*/ 2238936 h 7876320"/>
              <a:gd name="connsiteX23" fmla="*/ 5764588 w 5861705"/>
              <a:gd name="connsiteY23" fmla="*/ 2283776 h 7876320"/>
              <a:gd name="connsiteX24" fmla="*/ 5758445 w 5861705"/>
              <a:gd name="connsiteY24" fmla="*/ 2405877 h 7876320"/>
              <a:gd name="connsiteX25" fmla="*/ 5758311 w 5861705"/>
              <a:gd name="connsiteY25" fmla="*/ 2478121 h 7876320"/>
              <a:gd name="connsiteX26" fmla="*/ 5769776 w 5861705"/>
              <a:gd name="connsiteY26" fmla="*/ 2504276 h 7876320"/>
              <a:gd name="connsiteX27" fmla="*/ 5452124 w 5861705"/>
              <a:gd name="connsiteY27" fmla="*/ 7583356 h 7876320"/>
              <a:gd name="connsiteX28" fmla="*/ 5458906 w 5861705"/>
              <a:gd name="connsiteY28" fmla="*/ 7628844 h 7876320"/>
              <a:gd name="connsiteX29" fmla="*/ 5457322 w 5861705"/>
              <a:gd name="connsiteY29" fmla="*/ 7712341 h 7876320"/>
              <a:gd name="connsiteX30" fmla="*/ 5443299 w 5861705"/>
              <a:gd name="connsiteY30" fmla="*/ 7838503 h 7876320"/>
              <a:gd name="connsiteX31" fmla="*/ 5447073 w 5861705"/>
              <a:gd name="connsiteY31" fmla="*/ 7862553 h 7876320"/>
              <a:gd name="connsiteX32" fmla="*/ 5438179 w 5861705"/>
              <a:gd name="connsiteY32" fmla="*/ 7876320 h 7876320"/>
              <a:gd name="connsiteX33" fmla="*/ 0 w 5861705"/>
              <a:gd name="connsiteY33" fmla="*/ 7558086 h 7876320"/>
              <a:gd name="connsiteX0" fmla="*/ 0 w 5861705"/>
              <a:gd name="connsiteY0" fmla="*/ 7558086 h 7869426"/>
              <a:gd name="connsiteX1" fmla="*/ 422635 w 5861705"/>
              <a:gd name="connsiteY1" fmla="*/ 0 h 7869426"/>
              <a:gd name="connsiteX2" fmla="*/ 4284892 w 5861705"/>
              <a:gd name="connsiteY2" fmla="*/ 212657 h 7869426"/>
              <a:gd name="connsiteX3" fmla="*/ 5823717 w 5861705"/>
              <a:gd name="connsiteY3" fmla="*/ 306262 h 7869426"/>
              <a:gd name="connsiteX4" fmla="*/ 5861705 w 5861705"/>
              <a:gd name="connsiteY4" fmla="*/ 317988 h 7869426"/>
              <a:gd name="connsiteX5" fmla="*/ 5856220 w 5861705"/>
              <a:gd name="connsiteY5" fmla="*/ 378751 h 7869426"/>
              <a:gd name="connsiteX6" fmla="*/ 5809593 w 5861705"/>
              <a:gd name="connsiteY6" fmla="*/ 1196200 h 7869426"/>
              <a:gd name="connsiteX7" fmla="*/ 5812252 w 5861705"/>
              <a:gd name="connsiteY7" fmla="*/ 1197315 h 7869426"/>
              <a:gd name="connsiteX8" fmla="*/ 5817525 w 5861705"/>
              <a:gd name="connsiteY8" fmla="*/ 1242155 h 7869426"/>
              <a:gd name="connsiteX9" fmla="*/ 5811383 w 5861705"/>
              <a:gd name="connsiteY9" fmla="*/ 1364256 h 7869426"/>
              <a:gd name="connsiteX10" fmla="*/ 5811248 w 5861705"/>
              <a:gd name="connsiteY10" fmla="*/ 1436500 h 7869426"/>
              <a:gd name="connsiteX11" fmla="*/ 5816757 w 5861705"/>
              <a:gd name="connsiteY11" fmla="*/ 1462669 h 7869426"/>
              <a:gd name="connsiteX12" fmla="*/ 5818133 w 5861705"/>
              <a:gd name="connsiteY12" fmla="*/ 1637067 h 7869426"/>
              <a:gd name="connsiteX13" fmla="*/ 5811308 w 5861705"/>
              <a:gd name="connsiteY13" fmla="*/ 1696270 h 7869426"/>
              <a:gd name="connsiteX14" fmla="*/ 5795249 w 5861705"/>
              <a:gd name="connsiteY14" fmla="*/ 1818360 h 7869426"/>
              <a:gd name="connsiteX15" fmla="*/ 5796281 w 5861705"/>
              <a:gd name="connsiteY15" fmla="*/ 1911947 h 7869426"/>
              <a:gd name="connsiteX16" fmla="*/ 5790032 w 5861705"/>
              <a:gd name="connsiteY16" fmla="*/ 1925528 h 7869426"/>
              <a:gd name="connsiteX17" fmla="*/ 5771562 w 5861705"/>
              <a:gd name="connsiteY17" fmla="*/ 2014848 h 7869426"/>
              <a:gd name="connsiteX18" fmla="*/ 5767772 w 5861705"/>
              <a:gd name="connsiteY18" fmla="*/ 2045563 h 7869426"/>
              <a:gd name="connsiteX19" fmla="*/ 5767250 w 5861705"/>
              <a:gd name="connsiteY19" fmla="*/ 2054308 h 7869426"/>
              <a:gd name="connsiteX20" fmla="*/ 5769443 w 5861705"/>
              <a:gd name="connsiteY20" fmla="*/ 2060299 h 7869426"/>
              <a:gd name="connsiteX21" fmla="*/ 5756656 w 5861705"/>
              <a:gd name="connsiteY21" fmla="*/ 2237821 h 7869426"/>
              <a:gd name="connsiteX22" fmla="*/ 5759315 w 5861705"/>
              <a:gd name="connsiteY22" fmla="*/ 2238936 h 7869426"/>
              <a:gd name="connsiteX23" fmla="*/ 5764588 w 5861705"/>
              <a:gd name="connsiteY23" fmla="*/ 2283776 h 7869426"/>
              <a:gd name="connsiteX24" fmla="*/ 5758445 w 5861705"/>
              <a:gd name="connsiteY24" fmla="*/ 2405877 h 7869426"/>
              <a:gd name="connsiteX25" fmla="*/ 5758311 w 5861705"/>
              <a:gd name="connsiteY25" fmla="*/ 2478121 h 7869426"/>
              <a:gd name="connsiteX26" fmla="*/ 5769776 w 5861705"/>
              <a:gd name="connsiteY26" fmla="*/ 2504276 h 7869426"/>
              <a:gd name="connsiteX27" fmla="*/ 5452124 w 5861705"/>
              <a:gd name="connsiteY27" fmla="*/ 7583356 h 7869426"/>
              <a:gd name="connsiteX28" fmla="*/ 5458906 w 5861705"/>
              <a:gd name="connsiteY28" fmla="*/ 7628844 h 7869426"/>
              <a:gd name="connsiteX29" fmla="*/ 5457322 w 5861705"/>
              <a:gd name="connsiteY29" fmla="*/ 7712341 h 7869426"/>
              <a:gd name="connsiteX30" fmla="*/ 5443299 w 5861705"/>
              <a:gd name="connsiteY30" fmla="*/ 7838503 h 7869426"/>
              <a:gd name="connsiteX31" fmla="*/ 5447073 w 5861705"/>
              <a:gd name="connsiteY31" fmla="*/ 7862553 h 7869426"/>
              <a:gd name="connsiteX32" fmla="*/ 5389875 w 5861705"/>
              <a:gd name="connsiteY32" fmla="*/ 7860344 h 7869426"/>
              <a:gd name="connsiteX33" fmla="*/ 0 w 5861705"/>
              <a:gd name="connsiteY33" fmla="*/ 7558086 h 7869426"/>
              <a:gd name="connsiteX0" fmla="*/ 0 w 5861705"/>
              <a:gd name="connsiteY0" fmla="*/ 7558086 h 7868158"/>
              <a:gd name="connsiteX1" fmla="*/ 422635 w 5861705"/>
              <a:gd name="connsiteY1" fmla="*/ 0 h 7868158"/>
              <a:gd name="connsiteX2" fmla="*/ 4284892 w 5861705"/>
              <a:gd name="connsiteY2" fmla="*/ 212657 h 7868158"/>
              <a:gd name="connsiteX3" fmla="*/ 5823717 w 5861705"/>
              <a:gd name="connsiteY3" fmla="*/ 306262 h 7868158"/>
              <a:gd name="connsiteX4" fmla="*/ 5861705 w 5861705"/>
              <a:gd name="connsiteY4" fmla="*/ 317988 h 7868158"/>
              <a:gd name="connsiteX5" fmla="*/ 5856220 w 5861705"/>
              <a:gd name="connsiteY5" fmla="*/ 378751 h 7868158"/>
              <a:gd name="connsiteX6" fmla="*/ 5809593 w 5861705"/>
              <a:gd name="connsiteY6" fmla="*/ 1196200 h 7868158"/>
              <a:gd name="connsiteX7" fmla="*/ 5812252 w 5861705"/>
              <a:gd name="connsiteY7" fmla="*/ 1197315 h 7868158"/>
              <a:gd name="connsiteX8" fmla="*/ 5817525 w 5861705"/>
              <a:gd name="connsiteY8" fmla="*/ 1242155 h 7868158"/>
              <a:gd name="connsiteX9" fmla="*/ 5811383 w 5861705"/>
              <a:gd name="connsiteY9" fmla="*/ 1364256 h 7868158"/>
              <a:gd name="connsiteX10" fmla="*/ 5811248 w 5861705"/>
              <a:gd name="connsiteY10" fmla="*/ 1436500 h 7868158"/>
              <a:gd name="connsiteX11" fmla="*/ 5816757 w 5861705"/>
              <a:gd name="connsiteY11" fmla="*/ 1462669 h 7868158"/>
              <a:gd name="connsiteX12" fmla="*/ 5818133 w 5861705"/>
              <a:gd name="connsiteY12" fmla="*/ 1637067 h 7868158"/>
              <a:gd name="connsiteX13" fmla="*/ 5811308 w 5861705"/>
              <a:gd name="connsiteY13" fmla="*/ 1696270 h 7868158"/>
              <a:gd name="connsiteX14" fmla="*/ 5795249 w 5861705"/>
              <a:gd name="connsiteY14" fmla="*/ 1818360 h 7868158"/>
              <a:gd name="connsiteX15" fmla="*/ 5796281 w 5861705"/>
              <a:gd name="connsiteY15" fmla="*/ 1911947 h 7868158"/>
              <a:gd name="connsiteX16" fmla="*/ 5790032 w 5861705"/>
              <a:gd name="connsiteY16" fmla="*/ 1925528 h 7868158"/>
              <a:gd name="connsiteX17" fmla="*/ 5771562 w 5861705"/>
              <a:gd name="connsiteY17" fmla="*/ 2014848 h 7868158"/>
              <a:gd name="connsiteX18" fmla="*/ 5767772 w 5861705"/>
              <a:gd name="connsiteY18" fmla="*/ 2045563 h 7868158"/>
              <a:gd name="connsiteX19" fmla="*/ 5767250 w 5861705"/>
              <a:gd name="connsiteY19" fmla="*/ 2054308 h 7868158"/>
              <a:gd name="connsiteX20" fmla="*/ 5769443 w 5861705"/>
              <a:gd name="connsiteY20" fmla="*/ 2060299 h 7868158"/>
              <a:gd name="connsiteX21" fmla="*/ 5756656 w 5861705"/>
              <a:gd name="connsiteY21" fmla="*/ 2237821 h 7868158"/>
              <a:gd name="connsiteX22" fmla="*/ 5759315 w 5861705"/>
              <a:gd name="connsiteY22" fmla="*/ 2238936 h 7868158"/>
              <a:gd name="connsiteX23" fmla="*/ 5764588 w 5861705"/>
              <a:gd name="connsiteY23" fmla="*/ 2283776 h 7868158"/>
              <a:gd name="connsiteX24" fmla="*/ 5758445 w 5861705"/>
              <a:gd name="connsiteY24" fmla="*/ 2405877 h 7868158"/>
              <a:gd name="connsiteX25" fmla="*/ 5758311 w 5861705"/>
              <a:gd name="connsiteY25" fmla="*/ 2478121 h 7868158"/>
              <a:gd name="connsiteX26" fmla="*/ 5769776 w 5861705"/>
              <a:gd name="connsiteY26" fmla="*/ 2504276 h 7868158"/>
              <a:gd name="connsiteX27" fmla="*/ 5452124 w 5861705"/>
              <a:gd name="connsiteY27" fmla="*/ 7583356 h 7868158"/>
              <a:gd name="connsiteX28" fmla="*/ 5458906 w 5861705"/>
              <a:gd name="connsiteY28" fmla="*/ 7628844 h 7868158"/>
              <a:gd name="connsiteX29" fmla="*/ 5457322 w 5861705"/>
              <a:gd name="connsiteY29" fmla="*/ 7712341 h 7868158"/>
              <a:gd name="connsiteX30" fmla="*/ 5443299 w 5861705"/>
              <a:gd name="connsiteY30" fmla="*/ 7838503 h 7868158"/>
              <a:gd name="connsiteX31" fmla="*/ 5447073 w 5861705"/>
              <a:gd name="connsiteY31" fmla="*/ 7862553 h 7868158"/>
              <a:gd name="connsiteX32" fmla="*/ 5357659 w 5861705"/>
              <a:gd name="connsiteY32" fmla="*/ 7844331 h 7868158"/>
              <a:gd name="connsiteX33" fmla="*/ 0 w 5861705"/>
              <a:gd name="connsiteY33" fmla="*/ 7558086 h 7868158"/>
              <a:gd name="connsiteX0" fmla="*/ 0 w 5861705"/>
              <a:gd name="connsiteY0" fmla="*/ 7558086 h 7844331"/>
              <a:gd name="connsiteX1" fmla="*/ 422635 w 5861705"/>
              <a:gd name="connsiteY1" fmla="*/ 0 h 7844331"/>
              <a:gd name="connsiteX2" fmla="*/ 4284892 w 5861705"/>
              <a:gd name="connsiteY2" fmla="*/ 212657 h 7844331"/>
              <a:gd name="connsiteX3" fmla="*/ 5823717 w 5861705"/>
              <a:gd name="connsiteY3" fmla="*/ 306262 h 7844331"/>
              <a:gd name="connsiteX4" fmla="*/ 5861705 w 5861705"/>
              <a:gd name="connsiteY4" fmla="*/ 317988 h 7844331"/>
              <a:gd name="connsiteX5" fmla="*/ 5856220 w 5861705"/>
              <a:gd name="connsiteY5" fmla="*/ 378751 h 7844331"/>
              <a:gd name="connsiteX6" fmla="*/ 5809593 w 5861705"/>
              <a:gd name="connsiteY6" fmla="*/ 1196200 h 7844331"/>
              <a:gd name="connsiteX7" fmla="*/ 5812252 w 5861705"/>
              <a:gd name="connsiteY7" fmla="*/ 1197315 h 7844331"/>
              <a:gd name="connsiteX8" fmla="*/ 5817525 w 5861705"/>
              <a:gd name="connsiteY8" fmla="*/ 1242155 h 7844331"/>
              <a:gd name="connsiteX9" fmla="*/ 5811383 w 5861705"/>
              <a:gd name="connsiteY9" fmla="*/ 1364256 h 7844331"/>
              <a:gd name="connsiteX10" fmla="*/ 5811248 w 5861705"/>
              <a:gd name="connsiteY10" fmla="*/ 1436500 h 7844331"/>
              <a:gd name="connsiteX11" fmla="*/ 5816757 w 5861705"/>
              <a:gd name="connsiteY11" fmla="*/ 1462669 h 7844331"/>
              <a:gd name="connsiteX12" fmla="*/ 5818133 w 5861705"/>
              <a:gd name="connsiteY12" fmla="*/ 1637067 h 7844331"/>
              <a:gd name="connsiteX13" fmla="*/ 5811308 w 5861705"/>
              <a:gd name="connsiteY13" fmla="*/ 1696270 h 7844331"/>
              <a:gd name="connsiteX14" fmla="*/ 5795249 w 5861705"/>
              <a:gd name="connsiteY14" fmla="*/ 1818360 h 7844331"/>
              <a:gd name="connsiteX15" fmla="*/ 5796281 w 5861705"/>
              <a:gd name="connsiteY15" fmla="*/ 1911947 h 7844331"/>
              <a:gd name="connsiteX16" fmla="*/ 5790032 w 5861705"/>
              <a:gd name="connsiteY16" fmla="*/ 1925528 h 7844331"/>
              <a:gd name="connsiteX17" fmla="*/ 5771562 w 5861705"/>
              <a:gd name="connsiteY17" fmla="*/ 2014848 h 7844331"/>
              <a:gd name="connsiteX18" fmla="*/ 5767772 w 5861705"/>
              <a:gd name="connsiteY18" fmla="*/ 2045563 h 7844331"/>
              <a:gd name="connsiteX19" fmla="*/ 5767250 w 5861705"/>
              <a:gd name="connsiteY19" fmla="*/ 2054308 h 7844331"/>
              <a:gd name="connsiteX20" fmla="*/ 5769443 w 5861705"/>
              <a:gd name="connsiteY20" fmla="*/ 2060299 h 7844331"/>
              <a:gd name="connsiteX21" fmla="*/ 5756656 w 5861705"/>
              <a:gd name="connsiteY21" fmla="*/ 2237821 h 7844331"/>
              <a:gd name="connsiteX22" fmla="*/ 5759315 w 5861705"/>
              <a:gd name="connsiteY22" fmla="*/ 2238936 h 7844331"/>
              <a:gd name="connsiteX23" fmla="*/ 5764588 w 5861705"/>
              <a:gd name="connsiteY23" fmla="*/ 2283776 h 7844331"/>
              <a:gd name="connsiteX24" fmla="*/ 5758445 w 5861705"/>
              <a:gd name="connsiteY24" fmla="*/ 2405877 h 7844331"/>
              <a:gd name="connsiteX25" fmla="*/ 5758311 w 5861705"/>
              <a:gd name="connsiteY25" fmla="*/ 2478121 h 7844331"/>
              <a:gd name="connsiteX26" fmla="*/ 5769776 w 5861705"/>
              <a:gd name="connsiteY26" fmla="*/ 2504276 h 7844331"/>
              <a:gd name="connsiteX27" fmla="*/ 5452124 w 5861705"/>
              <a:gd name="connsiteY27" fmla="*/ 7583356 h 7844331"/>
              <a:gd name="connsiteX28" fmla="*/ 5458906 w 5861705"/>
              <a:gd name="connsiteY28" fmla="*/ 7628844 h 7844331"/>
              <a:gd name="connsiteX29" fmla="*/ 5457322 w 5861705"/>
              <a:gd name="connsiteY29" fmla="*/ 7712341 h 7844331"/>
              <a:gd name="connsiteX30" fmla="*/ 5443299 w 5861705"/>
              <a:gd name="connsiteY30" fmla="*/ 7838503 h 7844331"/>
              <a:gd name="connsiteX31" fmla="*/ 5401664 w 5861705"/>
              <a:gd name="connsiteY31" fmla="*/ 7802303 h 7844331"/>
              <a:gd name="connsiteX32" fmla="*/ 5357659 w 5861705"/>
              <a:gd name="connsiteY32" fmla="*/ 7844331 h 7844331"/>
              <a:gd name="connsiteX33" fmla="*/ 0 w 5861705"/>
              <a:gd name="connsiteY33" fmla="*/ 7558086 h 7844331"/>
              <a:gd name="connsiteX0" fmla="*/ 0 w 5861705"/>
              <a:gd name="connsiteY0" fmla="*/ 7558086 h 7846277"/>
              <a:gd name="connsiteX1" fmla="*/ 422635 w 5861705"/>
              <a:gd name="connsiteY1" fmla="*/ 0 h 7846277"/>
              <a:gd name="connsiteX2" fmla="*/ 4284892 w 5861705"/>
              <a:gd name="connsiteY2" fmla="*/ 212657 h 7846277"/>
              <a:gd name="connsiteX3" fmla="*/ 5823717 w 5861705"/>
              <a:gd name="connsiteY3" fmla="*/ 306262 h 7846277"/>
              <a:gd name="connsiteX4" fmla="*/ 5861705 w 5861705"/>
              <a:gd name="connsiteY4" fmla="*/ 317988 h 7846277"/>
              <a:gd name="connsiteX5" fmla="*/ 5856220 w 5861705"/>
              <a:gd name="connsiteY5" fmla="*/ 378751 h 7846277"/>
              <a:gd name="connsiteX6" fmla="*/ 5809593 w 5861705"/>
              <a:gd name="connsiteY6" fmla="*/ 1196200 h 7846277"/>
              <a:gd name="connsiteX7" fmla="*/ 5812252 w 5861705"/>
              <a:gd name="connsiteY7" fmla="*/ 1197315 h 7846277"/>
              <a:gd name="connsiteX8" fmla="*/ 5817525 w 5861705"/>
              <a:gd name="connsiteY8" fmla="*/ 1242155 h 7846277"/>
              <a:gd name="connsiteX9" fmla="*/ 5811383 w 5861705"/>
              <a:gd name="connsiteY9" fmla="*/ 1364256 h 7846277"/>
              <a:gd name="connsiteX10" fmla="*/ 5811248 w 5861705"/>
              <a:gd name="connsiteY10" fmla="*/ 1436500 h 7846277"/>
              <a:gd name="connsiteX11" fmla="*/ 5816757 w 5861705"/>
              <a:gd name="connsiteY11" fmla="*/ 1462669 h 7846277"/>
              <a:gd name="connsiteX12" fmla="*/ 5818133 w 5861705"/>
              <a:gd name="connsiteY12" fmla="*/ 1637067 h 7846277"/>
              <a:gd name="connsiteX13" fmla="*/ 5811308 w 5861705"/>
              <a:gd name="connsiteY13" fmla="*/ 1696270 h 7846277"/>
              <a:gd name="connsiteX14" fmla="*/ 5795249 w 5861705"/>
              <a:gd name="connsiteY14" fmla="*/ 1818360 h 7846277"/>
              <a:gd name="connsiteX15" fmla="*/ 5796281 w 5861705"/>
              <a:gd name="connsiteY15" fmla="*/ 1911947 h 7846277"/>
              <a:gd name="connsiteX16" fmla="*/ 5790032 w 5861705"/>
              <a:gd name="connsiteY16" fmla="*/ 1925528 h 7846277"/>
              <a:gd name="connsiteX17" fmla="*/ 5771562 w 5861705"/>
              <a:gd name="connsiteY17" fmla="*/ 2014848 h 7846277"/>
              <a:gd name="connsiteX18" fmla="*/ 5767772 w 5861705"/>
              <a:gd name="connsiteY18" fmla="*/ 2045563 h 7846277"/>
              <a:gd name="connsiteX19" fmla="*/ 5767250 w 5861705"/>
              <a:gd name="connsiteY19" fmla="*/ 2054308 h 7846277"/>
              <a:gd name="connsiteX20" fmla="*/ 5769443 w 5861705"/>
              <a:gd name="connsiteY20" fmla="*/ 2060299 h 7846277"/>
              <a:gd name="connsiteX21" fmla="*/ 5756656 w 5861705"/>
              <a:gd name="connsiteY21" fmla="*/ 2237821 h 7846277"/>
              <a:gd name="connsiteX22" fmla="*/ 5759315 w 5861705"/>
              <a:gd name="connsiteY22" fmla="*/ 2238936 h 7846277"/>
              <a:gd name="connsiteX23" fmla="*/ 5764588 w 5861705"/>
              <a:gd name="connsiteY23" fmla="*/ 2283776 h 7846277"/>
              <a:gd name="connsiteX24" fmla="*/ 5758445 w 5861705"/>
              <a:gd name="connsiteY24" fmla="*/ 2405877 h 7846277"/>
              <a:gd name="connsiteX25" fmla="*/ 5758311 w 5861705"/>
              <a:gd name="connsiteY25" fmla="*/ 2478121 h 7846277"/>
              <a:gd name="connsiteX26" fmla="*/ 5769776 w 5861705"/>
              <a:gd name="connsiteY26" fmla="*/ 2504276 h 7846277"/>
              <a:gd name="connsiteX27" fmla="*/ 5452124 w 5861705"/>
              <a:gd name="connsiteY27" fmla="*/ 7583356 h 7846277"/>
              <a:gd name="connsiteX28" fmla="*/ 5458906 w 5861705"/>
              <a:gd name="connsiteY28" fmla="*/ 7628844 h 7846277"/>
              <a:gd name="connsiteX29" fmla="*/ 5457322 w 5861705"/>
              <a:gd name="connsiteY29" fmla="*/ 7712341 h 7846277"/>
              <a:gd name="connsiteX30" fmla="*/ 5443299 w 5861705"/>
              <a:gd name="connsiteY30" fmla="*/ 7838503 h 7846277"/>
              <a:gd name="connsiteX31" fmla="*/ 5404767 w 5861705"/>
              <a:gd name="connsiteY31" fmla="*/ 7838510 h 7846277"/>
              <a:gd name="connsiteX32" fmla="*/ 5357659 w 5861705"/>
              <a:gd name="connsiteY32" fmla="*/ 7844331 h 7846277"/>
              <a:gd name="connsiteX33" fmla="*/ 0 w 5861705"/>
              <a:gd name="connsiteY33" fmla="*/ 7558086 h 7846277"/>
              <a:gd name="connsiteX0" fmla="*/ 0 w 5861705"/>
              <a:gd name="connsiteY0" fmla="*/ 7558086 h 7899795"/>
              <a:gd name="connsiteX1" fmla="*/ 422635 w 5861705"/>
              <a:gd name="connsiteY1" fmla="*/ 0 h 7899795"/>
              <a:gd name="connsiteX2" fmla="*/ 4284892 w 5861705"/>
              <a:gd name="connsiteY2" fmla="*/ 212657 h 7899795"/>
              <a:gd name="connsiteX3" fmla="*/ 5823717 w 5861705"/>
              <a:gd name="connsiteY3" fmla="*/ 306262 h 7899795"/>
              <a:gd name="connsiteX4" fmla="*/ 5861705 w 5861705"/>
              <a:gd name="connsiteY4" fmla="*/ 317988 h 7899795"/>
              <a:gd name="connsiteX5" fmla="*/ 5856220 w 5861705"/>
              <a:gd name="connsiteY5" fmla="*/ 378751 h 7899795"/>
              <a:gd name="connsiteX6" fmla="*/ 5809593 w 5861705"/>
              <a:gd name="connsiteY6" fmla="*/ 1196200 h 7899795"/>
              <a:gd name="connsiteX7" fmla="*/ 5812252 w 5861705"/>
              <a:gd name="connsiteY7" fmla="*/ 1197315 h 7899795"/>
              <a:gd name="connsiteX8" fmla="*/ 5817525 w 5861705"/>
              <a:gd name="connsiteY8" fmla="*/ 1242155 h 7899795"/>
              <a:gd name="connsiteX9" fmla="*/ 5811383 w 5861705"/>
              <a:gd name="connsiteY9" fmla="*/ 1364256 h 7899795"/>
              <a:gd name="connsiteX10" fmla="*/ 5811248 w 5861705"/>
              <a:gd name="connsiteY10" fmla="*/ 1436500 h 7899795"/>
              <a:gd name="connsiteX11" fmla="*/ 5816757 w 5861705"/>
              <a:gd name="connsiteY11" fmla="*/ 1462669 h 7899795"/>
              <a:gd name="connsiteX12" fmla="*/ 5818133 w 5861705"/>
              <a:gd name="connsiteY12" fmla="*/ 1637067 h 7899795"/>
              <a:gd name="connsiteX13" fmla="*/ 5811308 w 5861705"/>
              <a:gd name="connsiteY13" fmla="*/ 1696270 h 7899795"/>
              <a:gd name="connsiteX14" fmla="*/ 5795249 w 5861705"/>
              <a:gd name="connsiteY14" fmla="*/ 1818360 h 7899795"/>
              <a:gd name="connsiteX15" fmla="*/ 5796281 w 5861705"/>
              <a:gd name="connsiteY15" fmla="*/ 1911947 h 7899795"/>
              <a:gd name="connsiteX16" fmla="*/ 5790032 w 5861705"/>
              <a:gd name="connsiteY16" fmla="*/ 1925528 h 7899795"/>
              <a:gd name="connsiteX17" fmla="*/ 5771562 w 5861705"/>
              <a:gd name="connsiteY17" fmla="*/ 2014848 h 7899795"/>
              <a:gd name="connsiteX18" fmla="*/ 5767772 w 5861705"/>
              <a:gd name="connsiteY18" fmla="*/ 2045563 h 7899795"/>
              <a:gd name="connsiteX19" fmla="*/ 5767250 w 5861705"/>
              <a:gd name="connsiteY19" fmla="*/ 2054308 h 7899795"/>
              <a:gd name="connsiteX20" fmla="*/ 5769443 w 5861705"/>
              <a:gd name="connsiteY20" fmla="*/ 2060299 h 7899795"/>
              <a:gd name="connsiteX21" fmla="*/ 5756656 w 5861705"/>
              <a:gd name="connsiteY21" fmla="*/ 2237821 h 7899795"/>
              <a:gd name="connsiteX22" fmla="*/ 5759315 w 5861705"/>
              <a:gd name="connsiteY22" fmla="*/ 2238936 h 7899795"/>
              <a:gd name="connsiteX23" fmla="*/ 5764588 w 5861705"/>
              <a:gd name="connsiteY23" fmla="*/ 2283776 h 7899795"/>
              <a:gd name="connsiteX24" fmla="*/ 5758445 w 5861705"/>
              <a:gd name="connsiteY24" fmla="*/ 2405877 h 7899795"/>
              <a:gd name="connsiteX25" fmla="*/ 5758311 w 5861705"/>
              <a:gd name="connsiteY25" fmla="*/ 2478121 h 7899795"/>
              <a:gd name="connsiteX26" fmla="*/ 5769776 w 5861705"/>
              <a:gd name="connsiteY26" fmla="*/ 2504276 h 7899795"/>
              <a:gd name="connsiteX27" fmla="*/ 5452124 w 5861705"/>
              <a:gd name="connsiteY27" fmla="*/ 7583356 h 7899795"/>
              <a:gd name="connsiteX28" fmla="*/ 5458906 w 5861705"/>
              <a:gd name="connsiteY28" fmla="*/ 7628844 h 7899795"/>
              <a:gd name="connsiteX29" fmla="*/ 5457322 w 5861705"/>
              <a:gd name="connsiteY29" fmla="*/ 7712341 h 7899795"/>
              <a:gd name="connsiteX30" fmla="*/ 5443299 w 5861705"/>
              <a:gd name="connsiteY30" fmla="*/ 7838503 h 7899795"/>
              <a:gd name="connsiteX31" fmla="*/ 5456205 w 5861705"/>
              <a:gd name="connsiteY31" fmla="*/ 7895727 h 7899795"/>
              <a:gd name="connsiteX32" fmla="*/ 5357659 w 5861705"/>
              <a:gd name="connsiteY32" fmla="*/ 7844331 h 7899795"/>
              <a:gd name="connsiteX33" fmla="*/ 0 w 5861705"/>
              <a:gd name="connsiteY33" fmla="*/ 7558086 h 7899795"/>
              <a:gd name="connsiteX0" fmla="*/ 0 w 5861705"/>
              <a:gd name="connsiteY0" fmla="*/ 7558086 h 7899814"/>
              <a:gd name="connsiteX1" fmla="*/ 422635 w 5861705"/>
              <a:gd name="connsiteY1" fmla="*/ 0 h 7899814"/>
              <a:gd name="connsiteX2" fmla="*/ 4284892 w 5861705"/>
              <a:gd name="connsiteY2" fmla="*/ 212657 h 7899814"/>
              <a:gd name="connsiteX3" fmla="*/ 5823717 w 5861705"/>
              <a:gd name="connsiteY3" fmla="*/ 306262 h 7899814"/>
              <a:gd name="connsiteX4" fmla="*/ 5861705 w 5861705"/>
              <a:gd name="connsiteY4" fmla="*/ 317988 h 7899814"/>
              <a:gd name="connsiteX5" fmla="*/ 5856220 w 5861705"/>
              <a:gd name="connsiteY5" fmla="*/ 378751 h 7899814"/>
              <a:gd name="connsiteX6" fmla="*/ 5809593 w 5861705"/>
              <a:gd name="connsiteY6" fmla="*/ 1196200 h 7899814"/>
              <a:gd name="connsiteX7" fmla="*/ 5812252 w 5861705"/>
              <a:gd name="connsiteY7" fmla="*/ 1197315 h 7899814"/>
              <a:gd name="connsiteX8" fmla="*/ 5817525 w 5861705"/>
              <a:gd name="connsiteY8" fmla="*/ 1242155 h 7899814"/>
              <a:gd name="connsiteX9" fmla="*/ 5811383 w 5861705"/>
              <a:gd name="connsiteY9" fmla="*/ 1364256 h 7899814"/>
              <a:gd name="connsiteX10" fmla="*/ 5811248 w 5861705"/>
              <a:gd name="connsiteY10" fmla="*/ 1436500 h 7899814"/>
              <a:gd name="connsiteX11" fmla="*/ 5816757 w 5861705"/>
              <a:gd name="connsiteY11" fmla="*/ 1462669 h 7899814"/>
              <a:gd name="connsiteX12" fmla="*/ 5818133 w 5861705"/>
              <a:gd name="connsiteY12" fmla="*/ 1637067 h 7899814"/>
              <a:gd name="connsiteX13" fmla="*/ 5811308 w 5861705"/>
              <a:gd name="connsiteY13" fmla="*/ 1696270 h 7899814"/>
              <a:gd name="connsiteX14" fmla="*/ 5795249 w 5861705"/>
              <a:gd name="connsiteY14" fmla="*/ 1818360 h 7899814"/>
              <a:gd name="connsiteX15" fmla="*/ 5796281 w 5861705"/>
              <a:gd name="connsiteY15" fmla="*/ 1911947 h 7899814"/>
              <a:gd name="connsiteX16" fmla="*/ 5790032 w 5861705"/>
              <a:gd name="connsiteY16" fmla="*/ 1925528 h 7899814"/>
              <a:gd name="connsiteX17" fmla="*/ 5771562 w 5861705"/>
              <a:gd name="connsiteY17" fmla="*/ 2014848 h 7899814"/>
              <a:gd name="connsiteX18" fmla="*/ 5767772 w 5861705"/>
              <a:gd name="connsiteY18" fmla="*/ 2045563 h 7899814"/>
              <a:gd name="connsiteX19" fmla="*/ 5767250 w 5861705"/>
              <a:gd name="connsiteY19" fmla="*/ 2054308 h 7899814"/>
              <a:gd name="connsiteX20" fmla="*/ 5769443 w 5861705"/>
              <a:gd name="connsiteY20" fmla="*/ 2060299 h 7899814"/>
              <a:gd name="connsiteX21" fmla="*/ 5756656 w 5861705"/>
              <a:gd name="connsiteY21" fmla="*/ 2237821 h 7899814"/>
              <a:gd name="connsiteX22" fmla="*/ 5759315 w 5861705"/>
              <a:gd name="connsiteY22" fmla="*/ 2238936 h 7899814"/>
              <a:gd name="connsiteX23" fmla="*/ 5764588 w 5861705"/>
              <a:gd name="connsiteY23" fmla="*/ 2283776 h 7899814"/>
              <a:gd name="connsiteX24" fmla="*/ 5758445 w 5861705"/>
              <a:gd name="connsiteY24" fmla="*/ 2405877 h 7899814"/>
              <a:gd name="connsiteX25" fmla="*/ 5758311 w 5861705"/>
              <a:gd name="connsiteY25" fmla="*/ 2478121 h 7899814"/>
              <a:gd name="connsiteX26" fmla="*/ 5769776 w 5861705"/>
              <a:gd name="connsiteY26" fmla="*/ 2504276 h 7899814"/>
              <a:gd name="connsiteX27" fmla="*/ 5452124 w 5861705"/>
              <a:gd name="connsiteY27" fmla="*/ 7583356 h 7899814"/>
              <a:gd name="connsiteX28" fmla="*/ 5458906 w 5861705"/>
              <a:gd name="connsiteY28" fmla="*/ 7628844 h 7899814"/>
              <a:gd name="connsiteX29" fmla="*/ 5457322 w 5861705"/>
              <a:gd name="connsiteY29" fmla="*/ 7712341 h 7899814"/>
              <a:gd name="connsiteX30" fmla="*/ 5443299 w 5861705"/>
              <a:gd name="connsiteY30" fmla="*/ 7838503 h 7899814"/>
              <a:gd name="connsiteX31" fmla="*/ 5456205 w 5861705"/>
              <a:gd name="connsiteY31" fmla="*/ 7895727 h 7899814"/>
              <a:gd name="connsiteX32" fmla="*/ 5357659 w 5861705"/>
              <a:gd name="connsiteY32" fmla="*/ 7844331 h 7899814"/>
              <a:gd name="connsiteX33" fmla="*/ 0 w 5861705"/>
              <a:gd name="connsiteY33" fmla="*/ 7558086 h 7899814"/>
              <a:gd name="connsiteX0" fmla="*/ 0 w 5861705"/>
              <a:gd name="connsiteY0" fmla="*/ 7558086 h 7846306"/>
              <a:gd name="connsiteX1" fmla="*/ 422635 w 5861705"/>
              <a:gd name="connsiteY1" fmla="*/ 0 h 7846306"/>
              <a:gd name="connsiteX2" fmla="*/ 4284892 w 5861705"/>
              <a:gd name="connsiteY2" fmla="*/ 212657 h 7846306"/>
              <a:gd name="connsiteX3" fmla="*/ 5823717 w 5861705"/>
              <a:gd name="connsiteY3" fmla="*/ 306262 h 7846306"/>
              <a:gd name="connsiteX4" fmla="*/ 5861705 w 5861705"/>
              <a:gd name="connsiteY4" fmla="*/ 317988 h 7846306"/>
              <a:gd name="connsiteX5" fmla="*/ 5856220 w 5861705"/>
              <a:gd name="connsiteY5" fmla="*/ 378751 h 7846306"/>
              <a:gd name="connsiteX6" fmla="*/ 5809593 w 5861705"/>
              <a:gd name="connsiteY6" fmla="*/ 1196200 h 7846306"/>
              <a:gd name="connsiteX7" fmla="*/ 5812252 w 5861705"/>
              <a:gd name="connsiteY7" fmla="*/ 1197315 h 7846306"/>
              <a:gd name="connsiteX8" fmla="*/ 5817525 w 5861705"/>
              <a:gd name="connsiteY8" fmla="*/ 1242155 h 7846306"/>
              <a:gd name="connsiteX9" fmla="*/ 5811383 w 5861705"/>
              <a:gd name="connsiteY9" fmla="*/ 1364256 h 7846306"/>
              <a:gd name="connsiteX10" fmla="*/ 5811248 w 5861705"/>
              <a:gd name="connsiteY10" fmla="*/ 1436500 h 7846306"/>
              <a:gd name="connsiteX11" fmla="*/ 5816757 w 5861705"/>
              <a:gd name="connsiteY11" fmla="*/ 1462669 h 7846306"/>
              <a:gd name="connsiteX12" fmla="*/ 5818133 w 5861705"/>
              <a:gd name="connsiteY12" fmla="*/ 1637067 h 7846306"/>
              <a:gd name="connsiteX13" fmla="*/ 5811308 w 5861705"/>
              <a:gd name="connsiteY13" fmla="*/ 1696270 h 7846306"/>
              <a:gd name="connsiteX14" fmla="*/ 5795249 w 5861705"/>
              <a:gd name="connsiteY14" fmla="*/ 1818360 h 7846306"/>
              <a:gd name="connsiteX15" fmla="*/ 5796281 w 5861705"/>
              <a:gd name="connsiteY15" fmla="*/ 1911947 h 7846306"/>
              <a:gd name="connsiteX16" fmla="*/ 5790032 w 5861705"/>
              <a:gd name="connsiteY16" fmla="*/ 1925528 h 7846306"/>
              <a:gd name="connsiteX17" fmla="*/ 5771562 w 5861705"/>
              <a:gd name="connsiteY17" fmla="*/ 2014848 h 7846306"/>
              <a:gd name="connsiteX18" fmla="*/ 5767772 w 5861705"/>
              <a:gd name="connsiteY18" fmla="*/ 2045563 h 7846306"/>
              <a:gd name="connsiteX19" fmla="*/ 5767250 w 5861705"/>
              <a:gd name="connsiteY19" fmla="*/ 2054308 h 7846306"/>
              <a:gd name="connsiteX20" fmla="*/ 5769443 w 5861705"/>
              <a:gd name="connsiteY20" fmla="*/ 2060299 h 7846306"/>
              <a:gd name="connsiteX21" fmla="*/ 5756656 w 5861705"/>
              <a:gd name="connsiteY21" fmla="*/ 2237821 h 7846306"/>
              <a:gd name="connsiteX22" fmla="*/ 5759315 w 5861705"/>
              <a:gd name="connsiteY22" fmla="*/ 2238936 h 7846306"/>
              <a:gd name="connsiteX23" fmla="*/ 5764588 w 5861705"/>
              <a:gd name="connsiteY23" fmla="*/ 2283776 h 7846306"/>
              <a:gd name="connsiteX24" fmla="*/ 5758445 w 5861705"/>
              <a:gd name="connsiteY24" fmla="*/ 2405877 h 7846306"/>
              <a:gd name="connsiteX25" fmla="*/ 5758311 w 5861705"/>
              <a:gd name="connsiteY25" fmla="*/ 2478121 h 7846306"/>
              <a:gd name="connsiteX26" fmla="*/ 5769776 w 5861705"/>
              <a:gd name="connsiteY26" fmla="*/ 2504276 h 7846306"/>
              <a:gd name="connsiteX27" fmla="*/ 5452124 w 5861705"/>
              <a:gd name="connsiteY27" fmla="*/ 7583356 h 7846306"/>
              <a:gd name="connsiteX28" fmla="*/ 5458906 w 5861705"/>
              <a:gd name="connsiteY28" fmla="*/ 7628844 h 7846306"/>
              <a:gd name="connsiteX29" fmla="*/ 5457322 w 5861705"/>
              <a:gd name="connsiteY29" fmla="*/ 7712341 h 7846306"/>
              <a:gd name="connsiteX30" fmla="*/ 5443299 w 5861705"/>
              <a:gd name="connsiteY30" fmla="*/ 7838503 h 7846306"/>
              <a:gd name="connsiteX31" fmla="*/ 5404768 w 5861705"/>
              <a:gd name="connsiteY31" fmla="*/ 7838511 h 7846306"/>
              <a:gd name="connsiteX32" fmla="*/ 5357659 w 5861705"/>
              <a:gd name="connsiteY32" fmla="*/ 7844331 h 7846306"/>
              <a:gd name="connsiteX33" fmla="*/ 0 w 5861705"/>
              <a:gd name="connsiteY33" fmla="*/ 7558086 h 7846306"/>
              <a:gd name="connsiteX0" fmla="*/ 0 w 5861705"/>
              <a:gd name="connsiteY0" fmla="*/ 7558086 h 7844331"/>
              <a:gd name="connsiteX1" fmla="*/ 422635 w 5861705"/>
              <a:gd name="connsiteY1" fmla="*/ 0 h 7844331"/>
              <a:gd name="connsiteX2" fmla="*/ 4284892 w 5861705"/>
              <a:gd name="connsiteY2" fmla="*/ 212657 h 7844331"/>
              <a:gd name="connsiteX3" fmla="*/ 5823717 w 5861705"/>
              <a:gd name="connsiteY3" fmla="*/ 306262 h 7844331"/>
              <a:gd name="connsiteX4" fmla="*/ 5861705 w 5861705"/>
              <a:gd name="connsiteY4" fmla="*/ 317988 h 7844331"/>
              <a:gd name="connsiteX5" fmla="*/ 5856220 w 5861705"/>
              <a:gd name="connsiteY5" fmla="*/ 378751 h 7844331"/>
              <a:gd name="connsiteX6" fmla="*/ 5809593 w 5861705"/>
              <a:gd name="connsiteY6" fmla="*/ 1196200 h 7844331"/>
              <a:gd name="connsiteX7" fmla="*/ 5812252 w 5861705"/>
              <a:gd name="connsiteY7" fmla="*/ 1197315 h 7844331"/>
              <a:gd name="connsiteX8" fmla="*/ 5817525 w 5861705"/>
              <a:gd name="connsiteY8" fmla="*/ 1242155 h 7844331"/>
              <a:gd name="connsiteX9" fmla="*/ 5811383 w 5861705"/>
              <a:gd name="connsiteY9" fmla="*/ 1364256 h 7844331"/>
              <a:gd name="connsiteX10" fmla="*/ 5811248 w 5861705"/>
              <a:gd name="connsiteY10" fmla="*/ 1436500 h 7844331"/>
              <a:gd name="connsiteX11" fmla="*/ 5816757 w 5861705"/>
              <a:gd name="connsiteY11" fmla="*/ 1462669 h 7844331"/>
              <a:gd name="connsiteX12" fmla="*/ 5818133 w 5861705"/>
              <a:gd name="connsiteY12" fmla="*/ 1637067 h 7844331"/>
              <a:gd name="connsiteX13" fmla="*/ 5811308 w 5861705"/>
              <a:gd name="connsiteY13" fmla="*/ 1696270 h 7844331"/>
              <a:gd name="connsiteX14" fmla="*/ 5795249 w 5861705"/>
              <a:gd name="connsiteY14" fmla="*/ 1818360 h 7844331"/>
              <a:gd name="connsiteX15" fmla="*/ 5796281 w 5861705"/>
              <a:gd name="connsiteY15" fmla="*/ 1911947 h 7844331"/>
              <a:gd name="connsiteX16" fmla="*/ 5790032 w 5861705"/>
              <a:gd name="connsiteY16" fmla="*/ 1925528 h 7844331"/>
              <a:gd name="connsiteX17" fmla="*/ 5771562 w 5861705"/>
              <a:gd name="connsiteY17" fmla="*/ 2014848 h 7844331"/>
              <a:gd name="connsiteX18" fmla="*/ 5767772 w 5861705"/>
              <a:gd name="connsiteY18" fmla="*/ 2045563 h 7844331"/>
              <a:gd name="connsiteX19" fmla="*/ 5767250 w 5861705"/>
              <a:gd name="connsiteY19" fmla="*/ 2054308 h 7844331"/>
              <a:gd name="connsiteX20" fmla="*/ 5769443 w 5861705"/>
              <a:gd name="connsiteY20" fmla="*/ 2060299 h 7844331"/>
              <a:gd name="connsiteX21" fmla="*/ 5756656 w 5861705"/>
              <a:gd name="connsiteY21" fmla="*/ 2237821 h 7844331"/>
              <a:gd name="connsiteX22" fmla="*/ 5759315 w 5861705"/>
              <a:gd name="connsiteY22" fmla="*/ 2238936 h 7844331"/>
              <a:gd name="connsiteX23" fmla="*/ 5764588 w 5861705"/>
              <a:gd name="connsiteY23" fmla="*/ 2283776 h 7844331"/>
              <a:gd name="connsiteX24" fmla="*/ 5758445 w 5861705"/>
              <a:gd name="connsiteY24" fmla="*/ 2405877 h 7844331"/>
              <a:gd name="connsiteX25" fmla="*/ 5758311 w 5861705"/>
              <a:gd name="connsiteY25" fmla="*/ 2478121 h 7844331"/>
              <a:gd name="connsiteX26" fmla="*/ 5769776 w 5861705"/>
              <a:gd name="connsiteY26" fmla="*/ 2504276 h 7844331"/>
              <a:gd name="connsiteX27" fmla="*/ 5452124 w 5861705"/>
              <a:gd name="connsiteY27" fmla="*/ 7583356 h 7844331"/>
              <a:gd name="connsiteX28" fmla="*/ 5458906 w 5861705"/>
              <a:gd name="connsiteY28" fmla="*/ 7628844 h 7844331"/>
              <a:gd name="connsiteX29" fmla="*/ 5457322 w 5861705"/>
              <a:gd name="connsiteY29" fmla="*/ 7712341 h 7844331"/>
              <a:gd name="connsiteX30" fmla="*/ 5443299 w 5861705"/>
              <a:gd name="connsiteY30" fmla="*/ 7838503 h 7844331"/>
              <a:gd name="connsiteX31" fmla="*/ 5404768 w 5861705"/>
              <a:gd name="connsiteY31" fmla="*/ 7838511 h 7844331"/>
              <a:gd name="connsiteX32" fmla="*/ 5357659 w 5861705"/>
              <a:gd name="connsiteY32" fmla="*/ 7844331 h 7844331"/>
              <a:gd name="connsiteX33" fmla="*/ 0 w 5861705"/>
              <a:gd name="connsiteY33" fmla="*/ 7558086 h 7844331"/>
              <a:gd name="connsiteX0" fmla="*/ 0 w 5861705"/>
              <a:gd name="connsiteY0" fmla="*/ 7558086 h 7847548"/>
              <a:gd name="connsiteX1" fmla="*/ 422635 w 5861705"/>
              <a:gd name="connsiteY1" fmla="*/ 0 h 7847548"/>
              <a:gd name="connsiteX2" fmla="*/ 4284892 w 5861705"/>
              <a:gd name="connsiteY2" fmla="*/ 212657 h 7847548"/>
              <a:gd name="connsiteX3" fmla="*/ 5823717 w 5861705"/>
              <a:gd name="connsiteY3" fmla="*/ 306262 h 7847548"/>
              <a:gd name="connsiteX4" fmla="*/ 5861705 w 5861705"/>
              <a:gd name="connsiteY4" fmla="*/ 317988 h 7847548"/>
              <a:gd name="connsiteX5" fmla="*/ 5856220 w 5861705"/>
              <a:gd name="connsiteY5" fmla="*/ 378751 h 7847548"/>
              <a:gd name="connsiteX6" fmla="*/ 5809593 w 5861705"/>
              <a:gd name="connsiteY6" fmla="*/ 1196200 h 7847548"/>
              <a:gd name="connsiteX7" fmla="*/ 5812252 w 5861705"/>
              <a:gd name="connsiteY7" fmla="*/ 1197315 h 7847548"/>
              <a:gd name="connsiteX8" fmla="*/ 5817525 w 5861705"/>
              <a:gd name="connsiteY8" fmla="*/ 1242155 h 7847548"/>
              <a:gd name="connsiteX9" fmla="*/ 5811383 w 5861705"/>
              <a:gd name="connsiteY9" fmla="*/ 1364256 h 7847548"/>
              <a:gd name="connsiteX10" fmla="*/ 5811248 w 5861705"/>
              <a:gd name="connsiteY10" fmla="*/ 1436500 h 7847548"/>
              <a:gd name="connsiteX11" fmla="*/ 5816757 w 5861705"/>
              <a:gd name="connsiteY11" fmla="*/ 1462669 h 7847548"/>
              <a:gd name="connsiteX12" fmla="*/ 5818133 w 5861705"/>
              <a:gd name="connsiteY12" fmla="*/ 1637067 h 7847548"/>
              <a:gd name="connsiteX13" fmla="*/ 5811308 w 5861705"/>
              <a:gd name="connsiteY13" fmla="*/ 1696270 h 7847548"/>
              <a:gd name="connsiteX14" fmla="*/ 5795249 w 5861705"/>
              <a:gd name="connsiteY14" fmla="*/ 1818360 h 7847548"/>
              <a:gd name="connsiteX15" fmla="*/ 5796281 w 5861705"/>
              <a:gd name="connsiteY15" fmla="*/ 1911947 h 7847548"/>
              <a:gd name="connsiteX16" fmla="*/ 5790032 w 5861705"/>
              <a:gd name="connsiteY16" fmla="*/ 1925528 h 7847548"/>
              <a:gd name="connsiteX17" fmla="*/ 5771562 w 5861705"/>
              <a:gd name="connsiteY17" fmla="*/ 2014848 h 7847548"/>
              <a:gd name="connsiteX18" fmla="*/ 5767772 w 5861705"/>
              <a:gd name="connsiteY18" fmla="*/ 2045563 h 7847548"/>
              <a:gd name="connsiteX19" fmla="*/ 5767250 w 5861705"/>
              <a:gd name="connsiteY19" fmla="*/ 2054308 h 7847548"/>
              <a:gd name="connsiteX20" fmla="*/ 5769443 w 5861705"/>
              <a:gd name="connsiteY20" fmla="*/ 2060299 h 7847548"/>
              <a:gd name="connsiteX21" fmla="*/ 5756656 w 5861705"/>
              <a:gd name="connsiteY21" fmla="*/ 2237821 h 7847548"/>
              <a:gd name="connsiteX22" fmla="*/ 5759315 w 5861705"/>
              <a:gd name="connsiteY22" fmla="*/ 2238936 h 7847548"/>
              <a:gd name="connsiteX23" fmla="*/ 5764588 w 5861705"/>
              <a:gd name="connsiteY23" fmla="*/ 2283776 h 7847548"/>
              <a:gd name="connsiteX24" fmla="*/ 5758445 w 5861705"/>
              <a:gd name="connsiteY24" fmla="*/ 2405877 h 7847548"/>
              <a:gd name="connsiteX25" fmla="*/ 5758311 w 5861705"/>
              <a:gd name="connsiteY25" fmla="*/ 2478121 h 7847548"/>
              <a:gd name="connsiteX26" fmla="*/ 5769776 w 5861705"/>
              <a:gd name="connsiteY26" fmla="*/ 2504276 h 7847548"/>
              <a:gd name="connsiteX27" fmla="*/ 5452124 w 5861705"/>
              <a:gd name="connsiteY27" fmla="*/ 7583356 h 7847548"/>
              <a:gd name="connsiteX28" fmla="*/ 5458906 w 5861705"/>
              <a:gd name="connsiteY28" fmla="*/ 7628844 h 7847548"/>
              <a:gd name="connsiteX29" fmla="*/ 5457322 w 5861705"/>
              <a:gd name="connsiteY29" fmla="*/ 7712341 h 7847548"/>
              <a:gd name="connsiteX30" fmla="*/ 5446339 w 5861705"/>
              <a:gd name="connsiteY30" fmla="*/ 7847548 h 7847548"/>
              <a:gd name="connsiteX31" fmla="*/ 5404768 w 5861705"/>
              <a:gd name="connsiteY31" fmla="*/ 7838511 h 7847548"/>
              <a:gd name="connsiteX32" fmla="*/ 5357659 w 5861705"/>
              <a:gd name="connsiteY32" fmla="*/ 7844331 h 7847548"/>
              <a:gd name="connsiteX33" fmla="*/ 0 w 5861705"/>
              <a:gd name="connsiteY33" fmla="*/ 7558086 h 7847548"/>
              <a:gd name="connsiteX0" fmla="*/ 0 w 5861705"/>
              <a:gd name="connsiteY0" fmla="*/ 7558086 h 7847548"/>
              <a:gd name="connsiteX1" fmla="*/ 422635 w 5861705"/>
              <a:gd name="connsiteY1" fmla="*/ 0 h 7847548"/>
              <a:gd name="connsiteX2" fmla="*/ 4284892 w 5861705"/>
              <a:gd name="connsiteY2" fmla="*/ 212657 h 7847548"/>
              <a:gd name="connsiteX3" fmla="*/ 5823717 w 5861705"/>
              <a:gd name="connsiteY3" fmla="*/ 306262 h 7847548"/>
              <a:gd name="connsiteX4" fmla="*/ 5861705 w 5861705"/>
              <a:gd name="connsiteY4" fmla="*/ 317988 h 7847548"/>
              <a:gd name="connsiteX5" fmla="*/ 5856220 w 5861705"/>
              <a:gd name="connsiteY5" fmla="*/ 378751 h 7847548"/>
              <a:gd name="connsiteX6" fmla="*/ 5809593 w 5861705"/>
              <a:gd name="connsiteY6" fmla="*/ 1196200 h 7847548"/>
              <a:gd name="connsiteX7" fmla="*/ 5812252 w 5861705"/>
              <a:gd name="connsiteY7" fmla="*/ 1197315 h 7847548"/>
              <a:gd name="connsiteX8" fmla="*/ 5817525 w 5861705"/>
              <a:gd name="connsiteY8" fmla="*/ 1242155 h 7847548"/>
              <a:gd name="connsiteX9" fmla="*/ 5811383 w 5861705"/>
              <a:gd name="connsiteY9" fmla="*/ 1364256 h 7847548"/>
              <a:gd name="connsiteX10" fmla="*/ 5811248 w 5861705"/>
              <a:gd name="connsiteY10" fmla="*/ 1436500 h 7847548"/>
              <a:gd name="connsiteX11" fmla="*/ 5816757 w 5861705"/>
              <a:gd name="connsiteY11" fmla="*/ 1462669 h 7847548"/>
              <a:gd name="connsiteX12" fmla="*/ 5818133 w 5861705"/>
              <a:gd name="connsiteY12" fmla="*/ 1637067 h 7847548"/>
              <a:gd name="connsiteX13" fmla="*/ 5811308 w 5861705"/>
              <a:gd name="connsiteY13" fmla="*/ 1696270 h 7847548"/>
              <a:gd name="connsiteX14" fmla="*/ 5795249 w 5861705"/>
              <a:gd name="connsiteY14" fmla="*/ 1818360 h 7847548"/>
              <a:gd name="connsiteX15" fmla="*/ 5796281 w 5861705"/>
              <a:gd name="connsiteY15" fmla="*/ 1911947 h 7847548"/>
              <a:gd name="connsiteX16" fmla="*/ 5790032 w 5861705"/>
              <a:gd name="connsiteY16" fmla="*/ 1925528 h 7847548"/>
              <a:gd name="connsiteX17" fmla="*/ 5771562 w 5861705"/>
              <a:gd name="connsiteY17" fmla="*/ 2014848 h 7847548"/>
              <a:gd name="connsiteX18" fmla="*/ 5767772 w 5861705"/>
              <a:gd name="connsiteY18" fmla="*/ 2045563 h 7847548"/>
              <a:gd name="connsiteX19" fmla="*/ 5767250 w 5861705"/>
              <a:gd name="connsiteY19" fmla="*/ 2054308 h 7847548"/>
              <a:gd name="connsiteX20" fmla="*/ 5769443 w 5861705"/>
              <a:gd name="connsiteY20" fmla="*/ 2060299 h 7847548"/>
              <a:gd name="connsiteX21" fmla="*/ 5756656 w 5861705"/>
              <a:gd name="connsiteY21" fmla="*/ 2237821 h 7847548"/>
              <a:gd name="connsiteX22" fmla="*/ 5759315 w 5861705"/>
              <a:gd name="connsiteY22" fmla="*/ 2238936 h 7847548"/>
              <a:gd name="connsiteX23" fmla="*/ 5764588 w 5861705"/>
              <a:gd name="connsiteY23" fmla="*/ 2283776 h 7847548"/>
              <a:gd name="connsiteX24" fmla="*/ 5758445 w 5861705"/>
              <a:gd name="connsiteY24" fmla="*/ 2405877 h 7847548"/>
              <a:gd name="connsiteX25" fmla="*/ 5758311 w 5861705"/>
              <a:gd name="connsiteY25" fmla="*/ 2478121 h 7847548"/>
              <a:gd name="connsiteX26" fmla="*/ 5769776 w 5861705"/>
              <a:gd name="connsiteY26" fmla="*/ 2504276 h 7847548"/>
              <a:gd name="connsiteX27" fmla="*/ 5464166 w 5861705"/>
              <a:gd name="connsiteY27" fmla="*/ 7571255 h 7847548"/>
              <a:gd name="connsiteX28" fmla="*/ 5458906 w 5861705"/>
              <a:gd name="connsiteY28" fmla="*/ 7628844 h 7847548"/>
              <a:gd name="connsiteX29" fmla="*/ 5457322 w 5861705"/>
              <a:gd name="connsiteY29" fmla="*/ 7712341 h 7847548"/>
              <a:gd name="connsiteX30" fmla="*/ 5446339 w 5861705"/>
              <a:gd name="connsiteY30" fmla="*/ 7847548 h 7847548"/>
              <a:gd name="connsiteX31" fmla="*/ 5404768 w 5861705"/>
              <a:gd name="connsiteY31" fmla="*/ 7838511 h 7847548"/>
              <a:gd name="connsiteX32" fmla="*/ 5357659 w 5861705"/>
              <a:gd name="connsiteY32" fmla="*/ 7844331 h 7847548"/>
              <a:gd name="connsiteX33" fmla="*/ 0 w 5861705"/>
              <a:gd name="connsiteY33" fmla="*/ 7558086 h 7847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861705" h="7847548">
                <a:moveTo>
                  <a:pt x="0" y="7558086"/>
                </a:moveTo>
                <a:lnTo>
                  <a:pt x="422635" y="0"/>
                </a:lnTo>
                <a:cubicBezTo>
                  <a:pt x="838381" y="38687"/>
                  <a:pt x="3467477" y="165782"/>
                  <a:pt x="4284892" y="212657"/>
                </a:cubicBezTo>
                <a:lnTo>
                  <a:pt x="5823717" y="306262"/>
                </a:lnTo>
                <a:lnTo>
                  <a:pt x="5861705" y="317988"/>
                </a:lnTo>
                <a:cubicBezTo>
                  <a:pt x="5860949" y="331104"/>
                  <a:pt x="5856976" y="365634"/>
                  <a:pt x="5856220" y="378751"/>
                </a:cubicBezTo>
                <a:lnTo>
                  <a:pt x="5809593" y="1196200"/>
                </a:lnTo>
                <a:lnTo>
                  <a:pt x="5812252" y="1197315"/>
                </a:lnTo>
                <a:cubicBezTo>
                  <a:pt x="5814097" y="1205194"/>
                  <a:pt x="5817670" y="1214331"/>
                  <a:pt x="5817525" y="1242155"/>
                </a:cubicBezTo>
                <a:cubicBezTo>
                  <a:pt x="5803650" y="1275988"/>
                  <a:pt x="5829838" y="1322274"/>
                  <a:pt x="5811383" y="1364256"/>
                </a:cubicBezTo>
                <a:cubicBezTo>
                  <a:pt x="5806611" y="1379695"/>
                  <a:pt x="5804189" y="1427474"/>
                  <a:pt x="5811248" y="1436500"/>
                </a:cubicBezTo>
                <a:cubicBezTo>
                  <a:pt x="5812292" y="1446460"/>
                  <a:pt x="5808890" y="1458085"/>
                  <a:pt x="5816757" y="1462669"/>
                </a:cubicBezTo>
                <a:cubicBezTo>
                  <a:pt x="5817904" y="1496096"/>
                  <a:pt x="5819041" y="1598134"/>
                  <a:pt x="5818133" y="1637067"/>
                </a:cubicBezTo>
                <a:cubicBezTo>
                  <a:pt x="5817758" y="1650959"/>
                  <a:pt x="5811683" y="1682378"/>
                  <a:pt x="5811308" y="1696270"/>
                </a:cubicBezTo>
                <a:cubicBezTo>
                  <a:pt x="5805239" y="1761897"/>
                  <a:pt x="5801501" y="1777871"/>
                  <a:pt x="5795249" y="1818360"/>
                </a:cubicBezTo>
                <a:cubicBezTo>
                  <a:pt x="5795594" y="1849556"/>
                  <a:pt x="5795937" y="1880752"/>
                  <a:pt x="5796281" y="1911947"/>
                </a:cubicBezTo>
                <a:lnTo>
                  <a:pt x="5790032" y="1925528"/>
                </a:lnTo>
                <a:cubicBezTo>
                  <a:pt x="5782235" y="1956870"/>
                  <a:pt x="5786265" y="1995387"/>
                  <a:pt x="5771562" y="2014848"/>
                </a:cubicBezTo>
                <a:lnTo>
                  <a:pt x="5767772" y="2045563"/>
                </a:lnTo>
                <a:lnTo>
                  <a:pt x="5767250" y="2054308"/>
                </a:lnTo>
                <a:lnTo>
                  <a:pt x="5769443" y="2060299"/>
                </a:lnTo>
                <a:cubicBezTo>
                  <a:pt x="5767678" y="2090884"/>
                  <a:pt x="5758344" y="2208048"/>
                  <a:pt x="5756656" y="2237821"/>
                </a:cubicBezTo>
                <a:lnTo>
                  <a:pt x="5759315" y="2238936"/>
                </a:lnTo>
                <a:cubicBezTo>
                  <a:pt x="5761160" y="2246816"/>
                  <a:pt x="5764733" y="2255952"/>
                  <a:pt x="5764588" y="2283776"/>
                </a:cubicBezTo>
                <a:cubicBezTo>
                  <a:pt x="5750713" y="2317609"/>
                  <a:pt x="5776901" y="2363895"/>
                  <a:pt x="5758445" y="2405877"/>
                </a:cubicBezTo>
                <a:cubicBezTo>
                  <a:pt x="5753674" y="2421317"/>
                  <a:pt x="5751252" y="2469095"/>
                  <a:pt x="5758311" y="2478121"/>
                </a:cubicBezTo>
                <a:cubicBezTo>
                  <a:pt x="5759354" y="2488081"/>
                  <a:pt x="5761910" y="2499692"/>
                  <a:pt x="5769776" y="2504276"/>
                </a:cubicBezTo>
                <a:cubicBezTo>
                  <a:pt x="5718745" y="3355149"/>
                  <a:pt x="5519949" y="6717151"/>
                  <a:pt x="5464166" y="7571255"/>
                </a:cubicBezTo>
                <a:lnTo>
                  <a:pt x="5458906" y="7628844"/>
                </a:lnTo>
                <a:cubicBezTo>
                  <a:pt x="5466316" y="7638649"/>
                  <a:pt x="5459416" y="7675890"/>
                  <a:pt x="5457322" y="7712341"/>
                </a:cubicBezTo>
                <a:cubicBezTo>
                  <a:pt x="5455228" y="7748792"/>
                  <a:pt x="5450686" y="7819165"/>
                  <a:pt x="5446339" y="7847548"/>
                </a:cubicBezTo>
                <a:lnTo>
                  <a:pt x="5404768" y="7838511"/>
                </a:lnTo>
                <a:cubicBezTo>
                  <a:pt x="5379109" y="7846256"/>
                  <a:pt x="5363119" y="7815081"/>
                  <a:pt x="5357659" y="7844331"/>
                </a:cubicBezTo>
                <a:lnTo>
                  <a:pt x="0" y="75580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texte, dessin au trait&#10;&#10;Description générée automatiquement">
            <a:extLst>
              <a:ext uri="{FF2B5EF4-FFF2-40B4-BE49-F238E27FC236}">
                <a16:creationId xmlns:a16="http://schemas.microsoft.com/office/drawing/2014/main" id="{D5509969-5023-5548-8F28-0C756729A2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480000">
            <a:off x="834380" y="1537455"/>
            <a:ext cx="6623240" cy="364278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3D1D9DA-6448-8D48-B664-957A2B1C4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8062" y="1198565"/>
            <a:ext cx="5425440" cy="3626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dirty="0"/>
              <a:t>Le </a:t>
            </a:r>
            <a:r>
              <a:rPr lang="en-US" sz="5400" dirty="0" err="1"/>
              <a:t>nœud</a:t>
            </a:r>
            <a:r>
              <a:rPr lang="en-US" sz="5400" dirty="0"/>
              <a:t> de </a:t>
            </a:r>
            <a:r>
              <a:rPr lang="en-US" sz="5400" dirty="0" err="1"/>
              <a:t>taquet</a:t>
            </a:r>
            <a:r>
              <a:rPr lang="en-US" sz="5400" dirty="0"/>
              <a:t> (bitte)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195E4CC-9DB3-4867-A2AE-A5B61BC90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315580" y="5050170"/>
            <a:ext cx="444795" cy="1868387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3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B50B059-6E3B-4246-81E0-C165142659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093C8AB-DE45-4336-BDB2-27171AB97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253AEA2C-CA8D-426D-B4CE-4F26063B86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7630A59-DB9C-4E4D-A966-DC4ED94E14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E30586E-071E-48B9-867C-96D6994BA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Flèche vers la gauche 18">
            <a:hlinkClick r:id="rId4" action="ppaction://hlinksldjump"/>
            <a:extLst>
              <a:ext uri="{FF2B5EF4-FFF2-40B4-BE49-F238E27FC236}">
                <a16:creationId xmlns:a16="http://schemas.microsoft.com/office/drawing/2014/main" id="{D9E34F7D-6524-A34F-8121-2B9F9ADE801B}"/>
              </a:ext>
            </a:extLst>
          </p:cNvPr>
          <p:cNvSpPr/>
          <p:nvPr/>
        </p:nvSpPr>
        <p:spPr>
          <a:xfrm>
            <a:off x="1064712" y="6353528"/>
            <a:ext cx="688932" cy="36303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728491F-20BF-314D-9D45-3FAE0CD901D3}"/>
              </a:ext>
            </a:extLst>
          </p:cNvPr>
          <p:cNvSpPr txBox="1"/>
          <p:nvPr/>
        </p:nvSpPr>
        <p:spPr>
          <a:xfrm>
            <a:off x="8295385" y="4871870"/>
            <a:ext cx="3319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linkClick r:id="rId5"/>
              </a:rPr>
              <a:t>https://</a:t>
            </a:r>
            <a:r>
              <a:rPr lang="fr-FR" dirty="0" err="1">
                <a:hlinkClick r:id="rId5"/>
              </a:rPr>
              <a:t>www.youtube.com</a:t>
            </a:r>
            <a:r>
              <a:rPr lang="fr-FR" dirty="0">
                <a:hlinkClick r:id="rId5"/>
              </a:rPr>
              <a:t>/</a:t>
            </a:r>
            <a:r>
              <a:rPr lang="fr-FR" dirty="0" err="1">
                <a:hlinkClick r:id="rId5"/>
              </a:rPr>
              <a:t>watch?v</a:t>
            </a:r>
            <a:r>
              <a:rPr lang="fr-FR" dirty="0">
                <a:hlinkClick r:id="rId5"/>
              </a:rPr>
              <a:t>=evQDFYPYW2Q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54157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3F5135F-115E-423C-BE4A-B56C35DC9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2C1E318-0F1F-4920-8C7D-FBAC66631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E4A7237-B6EB-4FB7-8B68-7C27438D47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84E00FDE-0838-4B5B-A782-6B6C92DB0A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BC1B2F3-8E83-4A70-B103-979C67EEC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CB86E21-E2BD-408E-8E61-D30AB8715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BDD26A0-8E6E-D44D-BAD5-7554C0CE7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730598"/>
            <a:ext cx="10286999" cy="11242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dirty="0" err="1"/>
              <a:t>Nœud</a:t>
            </a:r>
            <a:r>
              <a:rPr lang="en-US" sz="5400" dirty="0"/>
              <a:t> de </a:t>
            </a:r>
            <a:r>
              <a:rPr lang="en-US" sz="5400" dirty="0" err="1"/>
              <a:t>huit</a:t>
            </a:r>
            <a:r>
              <a:rPr lang="en-US" sz="5400" dirty="0"/>
              <a:t> double (</a:t>
            </a:r>
            <a:r>
              <a:rPr lang="en-US" sz="5400" dirty="0" err="1"/>
              <a:t>tressé</a:t>
            </a:r>
            <a:r>
              <a:rPr lang="en-US" sz="5400" dirty="0"/>
              <a:t>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7F9DA9-5521-4A58-9B23-C108A3A24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5922">
            <a:off x="6072978" y="1008483"/>
            <a:ext cx="5269757" cy="3585176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F2B5AB8-A75C-49F7-8DF4-3342BF3C8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365922" flipV="1">
            <a:off x="7019473" y="280459"/>
            <a:ext cx="3380924" cy="5046285"/>
          </a:xfrm>
          <a:custGeom>
            <a:avLst/>
            <a:gdLst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832106 w 5228120"/>
              <a:gd name="connsiteY21" fmla="*/ 9 h 4957903"/>
              <a:gd name="connsiteX22" fmla="*/ 832122 w 5228120"/>
              <a:gd name="connsiteY22" fmla="*/ 0 h 4957903"/>
              <a:gd name="connsiteX23" fmla="*/ 3871237 w 5228120"/>
              <a:gd name="connsiteY23" fmla="*/ 0 h 4957903"/>
              <a:gd name="connsiteX24" fmla="*/ 3872793 w 5228120"/>
              <a:gd name="connsiteY24" fmla="*/ 647 h 4957903"/>
              <a:gd name="connsiteX25" fmla="*/ 5196316 w 5228120"/>
              <a:gd name="connsiteY25" fmla="*/ 647 h 4957903"/>
              <a:gd name="connsiteX26" fmla="*/ 5224586 w 5228120"/>
              <a:gd name="connsiteY26" fmla="*/ 28919 h 4957903"/>
              <a:gd name="connsiteX27" fmla="*/ 5224586 w 5228120"/>
              <a:gd name="connsiteY27" fmla="*/ 4929710 h 4957903"/>
              <a:gd name="connsiteX28" fmla="*/ 5196315 w 5228120"/>
              <a:gd name="connsiteY28" fmla="*/ 4957902 h 4957903"/>
              <a:gd name="connsiteX29" fmla="*/ 5157924 w 5228120"/>
              <a:gd name="connsiteY29" fmla="*/ 4957902 h 4957903"/>
              <a:gd name="connsiteX30" fmla="*/ 5157922 w 5228120"/>
              <a:gd name="connsiteY30" fmla="*/ 4957903 h 4957903"/>
              <a:gd name="connsiteX31" fmla="*/ 1369345 w 5228120"/>
              <a:gd name="connsiteY31" fmla="*/ 4957903 h 4957903"/>
              <a:gd name="connsiteX32" fmla="*/ 1367050 w 5228120"/>
              <a:gd name="connsiteY32" fmla="*/ 4957256 h 4957903"/>
              <a:gd name="connsiteX33" fmla="*/ 44266 w 5228120"/>
              <a:gd name="connsiteY33" fmla="*/ 4957256 h 4957903"/>
              <a:gd name="connsiteX34" fmla="*/ 19873 w 5228120"/>
              <a:gd name="connsiteY34" fmla="*/ 4940773 h 4957903"/>
              <a:gd name="connsiteX35" fmla="*/ 19873 w 5228120"/>
              <a:gd name="connsiteY35" fmla="*/ 4191718 h 4957903"/>
              <a:gd name="connsiteX36" fmla="*/ 13009 w 5228120"/>
              <a:gd name="connsiteY36" fmla="*/ 4167267 h 4957903"/>
              <a:gd name="connsiteX37" fmla="*/ 19873 w 5228120"/>
              <a:gd name="connsiteY37" fmla="*/ 4142119 h 4957903"/>
              <a:gd name="connsiteX38" fmla="*/ 19873 w 5228120"/>
              <a:gd name="connsiteY38" fmla="*/ 3806985 h 4957903"/>
              <a:gd name="connsiteX39" fmla="*/ 19873 w 5228120"/>
              <a:gd name="connsiteY39" fmla="*/ 3762500 h 4957903"/>
              <a:gd name="connsiteX40" fmla="*/ 12558 w 5228120"/>
              <a:gd name="connsiteY40" fmla="*/ 3737654 h 4957903"/>
              <a:gd name="connsiteX41" fmla="*/ 4175 w 5228120"/>
              <a:gd name="connsiteY41" fmla="*/ 3712250 h 4957903"/>
              <a:gd name="connsiteX42" fmla="*/ 560 w 5228120"/>
              <a:gd name="connsiteY42" fmla="*/ 3687770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832106 w 5228120"/>
              <a:gd name="connsiteY21" fmla="*/ 9 h 4957903"/>
              <a:gd name="connsiteX22" fmla="*/ 832122 w 5228120"/>
              <a:gd name="connsiteY22" fmla="*/ 0 h 4957903"/>
              <a:gd name="connsiteX23" fmla="*/ 3871237 w 5228120"/>
              <a:gd name="connsiteY23" fmla="*/ 0 h 4957903"/>
              <a:gd name="connsiteX24" fmla="*/ 3872793 w 5228120"/>
              <a:gd name="connsiteY24" fmla="*/ 647 h 4957903"/>
              <a:gd name="connsiteX25" fmla="*/ 5196316 w 5228120"/>
              <a:gd name="connsiteY25" fmla="*/ 647 h 4957903"/>
              <a:gd name="connsiteX26" fmla="*/ 5224586 w 5228120"/>
              <a:gd name="connsiteY26" fmla="*/ 28919 h 4957903"/>
              <a:gd name="connsiteX27" fmla="*/ 5224586 w 5228120"/>
              <a:gd name="connsiteY27" fmla="*/ 4929710 h 4957903"/>
              <a:gd name="connsiteX28" fmla="*/ 5196315 w 5228120"/>
              <a:gd name="connsiteY28" fmla="*/ 4957902 h 4957903"/>
              <a:gd name="connsiteX29" fmla="*/ 5157924 w 5228120"/>
              <a:gd name="connsiteY29" fmla="*/ 4957902 h 4957903"/>
              <a:gd name="connsiteX30" fmla="*/ 5157922 w 5228120"/>
              <a:gd name="connsiteY30" fmla="*/ 4957903 h 4957903"/>
              <a:gd name="connsiteX31" fmla="*/ 1369345 w 5228120"/>
              <a:gd name="connsiteY31" fmla="*/ 4957903 h 4957903"/>
              <a:gd name="connsiteX32" fmla="*/ 44266 w 5228120"/>
              <a:gd name="connsiteY32" fmla="*/ 4957256 h 4957903"/>
              <a:gd name="connsiteX33" fmla="*/ 19873 w 5228120"/>
              <a:gd name="connsiteY33" fmla="*/ 4940773 h 4957903"/>
              <a:gd name="connsiteX34" fmla="*/ 19873 w 5228120"/>
              <a:gd name="connsiteY34" fmla="*/ 4191718 h 4957903"/>
              <a:gd name="connsiteX35" fmla="*/ 13009 w 5228120"/>
              <a:gd name="connsiteY35" fmla="*/ 4167267 h 4957903"/>
              <a:gd name="connsiteX36" fmla="*/ 19873 w 5228120"/>
              <a:gd name="connsiteY36" fmla="*/ 4142119 h 4957903"/>
              <a:gd name="connsiteX37" fmla="*/ 19873 w 5228120"/>
              <a:gd name="connsiteY37" fmla="*/ 3806985 h 4957903"/>
              <a:gd name="connsiteX38" fmla="*/ 19873 w 5228120"/>
              <a:gd name="connsiteY38" fmla="*/ 3762500 h 4957903"/>
              <a:gd name="connsiteX39" fmla="*/ 12558 w 5228120"/>
              <a:gd name="connsiteY39" fmla="*/ 3737654 h 4957903"/>
              <a:gd name="connsiteX40" fmla="*/ 4175 w 5228120"/>
              <a:gd name="connsiteY40" fmla="*/ 3712250 h 4957903"/>
              <a:gd name="connsiteX41" fmla="*/ 560 w 5228120"/>
              <a:gd name="connsiteY41" fmla="*/ 3687770 h 4957903"/>
              <a:gd name="connsiteX42" fmla="*/ 0 w 5228120"/>
              <a:gd name="connsiteY42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832106 w 5228120"/>
              <a:gd name="connsiteY21" fmla="*/ 9 h 4957903"/>
              <a:gd name="connsiteX22" fmla="*/ 3871237 w 5228120"/>
              <a:gd name="connsiteY22" fmla="*/ 0 h 4957903"/>
              <a:gd name="connsiteX23" fmla="*/ 3872793 w 5228120"/>
              <a:gd name="connsiteY23" fmla="*/ 647 h 4957903"/>
              <a:gd name="connsiteX24" fmla="*/ 5196316 w 5228120"/>
              <a:gd name="connsiteY24" fmla="*/ 647 h 4957903"/>
              <a:gd name="connsiteX25" fmla="*/ 5224586 w 5228120"/>
              <a:gd name="connsiteY25" fmla="*/ 28919 h 4957903"/>
              <a:gd name="connsiteX26" fmla="*/ 5224586 w 5228120"/>
              <a:gd name="connsiteY26" fmla="*/ 4929710 h 4957903"/>
              <a:gd name="connsiteX27" fmla="*/ 5196315 w 5228120"/>
              <a:gd name="connsiteY27" fmla="*/ 4957902 h 4957903"/>
              <a:gd name="connsiteX28" fmla="*/ 5157924 w 5228120"/>
              <a:gd name="connsiteY28" fmla="*/ 4957902 h 4957903"/>
              <a:gd name="connsiteX29" fmla="*/ 5157922 w 5228120"/>
              <a:gd name="connsiteY29" fmla="*/ 4957903 h 4957903"/>
              <a:gd name="connsiteX30" fmla="*/ 1369345 w 5228120"/>
              <a:gd name="connsiteY30" fmla="*/ 4957903 h 4957903"/>
              <a:gd name="connsiteX31" fmla="*/ 44266 w 5228120"/>
              <a:gd name="connsiteY31" fmla="*/ 4957256 h 4957903"/>
              <a:gd name="connsiteX32" fmla="*/ 19873 w 5228120"/>
              <a:gd name="connsiteY32" fmla="*/ 4940773 h 4957903"/>
              <a:gd name="connsiteX33" fmla="*/ 19873 w 5228120"/>
              <a:gd name="connsiteY33" fmla="*/ 4191718 h 4957903"/>
              <a:gd name="connsiteX34" fmla="*/ 13009 w 5228120"/>
              <a:gd name="connsiteY34" fmla="*/ 4167267 h 4957903"/>
              <a:gd name="connsiteX35" fmla="*/ 19873 w 5228120"/>
              <a:gd name="connsiteY35" fmla="*/ 4142119 h 4957903"/>
              <a:gd name="connsiteX36" fmla="*/ 19873 w 5228120"/>
              <a:gd name="connsiteY36" fmla="*/ 3806985 h 4957903"/>
              <a:gd name="connsiteX37" fmla="*/ 19873 w 5228120"/>
              <a:gd name="connsiteY37" fmla="*/ 3762500 h 4957903"/>
              <a:gd name="connsiteX38" fmla="*/ 12558 w 5228120"/>
              <a:gd name="connsiteY38" fmla="*/ 3737654 h 4957903"/>
              <a:gd name="connsiteX39" fmla="*/ 4175 w 5228120"/>
              <a:gd name="connsiteY39" fmla="*/ 3712250 h 4957903"/>
              <a:gd name="connsiteX40" fmla="*/ 560 w 5228120"/>
              <a:gd name="connsiteY40" fmla="*/ 3687770 h 4957903"/>
              <a:gd name="connsiteX41" fmla="*/ 0 w 5228120"/>
              <a:gd name="connsiteY41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3871237 w 5228120"/>
              <a:gd name="connsiteY21" fmla="*/ 0 h 4957903"/>
              <a:gd name="connsiteX22" fmla="*/ 3872793 w 5228120"/>
              <a:gd name="connsiteY22" fmla="*/ 647 h 4957903"/>
              <a:gd name="connsiteX23" fmla="*/ 5196316 w 5228120"/>
              <a:gd name="connsiteY23" fmla="*/ 647 h 4957903"/>
              <a:gd name="connsiteX24" fmla="*/ 5224586 w 5228120"/>
              <a:gd name="connsiteY24" fmla="*/ 28919 h 4957903"/>
              <a:gd name="connsiteX25" fmla="*/ 5224586 w 5228120"/>
              <a:gd name="connsiteY25" fmla="*/ 4929710 h 4957903"/>
              <a:gd name="connsiteX26" fmla="*/ 5196315 w 5228120"/>
              <a:gd name="connsiteY26" fmla="*/ 4957902 h 4957903"/>
              <a:gd name="connsiteX27" fmla="*/ 5157924 w 5228120"/>
              <a:gd name="connsiteY27" fmla="*/ 4957902 h 4957903"/>
              <a:gd name="connsiteX28" fmla="*/ 5157922 w 5228120"/>
              <a:gd name="connsiteY28" fmla="*/ 4957903 h 4957903"/>
              <a:gd name="connsiteX29" fmla="*/ 1369345 w 5228120"/>
              <a:gd name="connsiteY29" fmla="*/ 4957903 h 4957903"/>
              <a:gd name="connsiteX30" fmla="*/ 44266 w 5228120"/>
              <a:gd name="connsiteY30" fmla="*/ 4957256 h 4957903"/>
              <a:gd name="connsiteX31" fmla="*/ 19873 w 5228120"/>
              <a:gd name="connsiteY31" fmla="*/ 4940773 h 4957903"/>
              <a:gd name="connsiteX32" fmla="*/ 19873 w 5228120"/>
              <a:gd name="connsiteY32" fmla="*/ 4191718 h 4957903"/>
              <a:gd name="connsiteX33" fmla="*/ 13009 w 5228120"/>
              <a:gd name="connsiteY33" fmla="*/ 4167267 h 4957903"/>
              <a:gd name="connsiteX34" fmla="*/ 19873 w 5228120"/>
              <a:gd name="connsiteY34" fmla="*/ 4142119 h 4957903"/>
              <a:gd name="connsiteX35" fmla="*/ 19873 w 5228120"/>
              <a:gd name="connsiteY35" fmla="*/ 3806985 h 4957903"/>
              <a:gd name="connsiteX36" fmla="*/ 19873 w 5228120"/>
              <a:gd name="connsiteY36" fmla="*/ 3762500 h 4957903"/>
              <a:gd name="connsiteX37" fmla="*/ 12558 w 5228120"/>
              <a:gd name="connsiteY37" fmla="*/ 3737654 h 4957903"/>
              <a:gd name="connsiteX38" fmla="*/ 4175 w 5228120"/>
              <a:gd name="connsiteY38" fmla="*/ 3712250 h 4957903"/>
              <a:gd name="connsiteX39" fmla="*/ 560 w 5228120"/>
              <a:gd name="connsiteY39" fmla="*/ 3687770 h 4957903"/>
              <a:gd name="connsiteX40" fmla="*/ 0 w 5228120"/>
              <a:gd name="connsiteY40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3871237 w 5228120"/>
              <a:gd name="connsiteY20" fmla="*/ 0 h 4957903"/>
              <a:gd name="connsiteX21" fmla="*/ 3872793 w 5228120"/>
              <a:gd name="connsiteY21" fmla="*/ 647 h 4957903"/>
              <a:gd name="connsiteX22" fmla="*/ 5196316 w 5228120"/>
              <a:gd name="connsiteY22" fmla="*/ 647 h 4957903"/>
              <a:gd name="connsiteX23" fmla="*/ 5224586 w 5228120"/>
              <a:gd name="connsiteY23" fmla="*/ 28919 h 4957903"/>
              <a:gd name="connsiteX24" fmla="*/ 5224586 w 5228120"/>
              <a:gd name="connsiteY24" fmla="*/ 4929710 h 4957903"/>
              <a:gd name="connsiteX25" fmla="*/ 5196315 w 5228120"/>
              <a:gd name="connsiteY25" fmla="*/ 4957902 h 4957903"/>
              <a:gd name="connsiteX26" fmla="*/ 5157924 w 5228120"/>
              <a:gd name="connsiteY26" fmla="*/ 4957902 h 4957903"/>
              <a:gd name="connsiteX27" fmla="*/ 5157922 w 5228120"/>
              <a:gd name="connsiteY27" fmla="*/ 4957903 h 4957903"/>
              <a:gd name="connsiteX28" fmla="*/ 1369345 w 5228120"/>
              <a:gd name="connsiteY28" fmla="*/ 4957903 h 4957903"/>
              <a:gd name="connsiteX29" fmla="*/ 44266 w 5228120"/>
              <a:gd name="connsiteY29" fmla="*/ 4957256 h 4957903"/>
              <a:gd name="connsiteX30" fmla="*/ 19873 w 5228120"/>
              <a:gd name="connsiteY30" fmla="*/ 4940773 h 4957903"/>
              <a:gd name="connsiteX31" fmla="*/ 19873 w 5228120"/>
              <a:gd name="connsiteY31" fmla="*/ 4191718 h 4957903"/>
              <a:gd name="connsiteX32" fmla="*/ 13009 w 5228120"/>
              <a:gd name="connsiteY32" fmla="*/ 4167267 h 4957903"/>
              <a:gd name="connsiteX33" fmla="*/ 19873 w 5228120"/>
              <a:gd name="connsiteY33" fmla="*/ 4142119 h 4957903"/>
              <a:gd name="connsiteX34" fmla="*/ 19873 w 5228120"/>
              <a:gd name="connsiteY34" fmla="*/ 3806985 h 4957903"/>
              <a:gd name="connsiteX35" fmla="*/ 19873 w 5228120"/>
              <a:gd name="connsiteY35" fmla="*/ 3762500 h 4957903"/>
              <a:gd name="connsiteX36" fmla="*/ 12558 w 5228120"/>
              <a:gd name="connsiteY36" fmla="*/ 3737654 h 4957903"/>
              <a:gd name="connsiteX37" fmla="*/ 4175 w 5228120"/>
              <a:gd name="connsiteY37" fmla="*/ 3712250 h 4957903"/>
              <a:gd name="connsiteX38" fmla="*/ 560 w 5228120"/>
              <a:gd name="connsiteY38" fmla="*/ 3687770 h 4957903"/>
              <a:gd name="connsiteX39" fmla="*/ 0 w 5228120"/>
              <a:gd name="connsiteY39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3871237 w 5228120"/>
              <a:gd name="connsiteY20" fmla="*/ 0 h 4957903"/>
              <a:gd name="connsiteX21" fmla="*/ 5196316 w 5228120"/>
              <a:gd name="connsiteY21" fmla="*/ 647 h 4957903"/>
              <a:gd name="connsiteX22" fmla="*/ 5224586 w 5228120"/>
              <a:gd name="connsiteY22" fmla="*/ 28919 h 4957903"/>
              <a:gd name="connsiteX23" fmla="*/ 5224586 w 5228120"/>
              <a:gd name="connsiteY23" fmla="*/ 4929710 h 4957903"/>
              <a:gd name="connsiteX24" fmla="*/ 5196315 w 5228120"/>
              <a:gd name="connsiteY24" fmla="*/ 4957902 h 4957903"/>
              <a:gd name="connsiteX25" fmla="*/ 5157924 w 5228120"/>
              <a:gd name="connsiteY25" fmla="*/ 4957902 h 4957903"/>
              <a:gd name="connsiteX26" fmla="*/ 5157922 w 5228120"/>
              <a:gd name="connsiteY26" fmla="*/ 4957903 h 4957903"/>
              <a:gd name="connsiteX27" fmla="*/ 1369345 w 5228120"/>
              <a:gd name="connsiteY27" fmla="*/ 4957903 h 4957903"/>
              <a:gd name="connsiteX28" fmla="*/ 44266 w 5228120"/>
              <a:gd name="connsiteY28" fmla="*/ 4957256 h 4957903"/>
              <a:gd name="connsiteX29" fmla="*/ 19873 w 5228120"/>
              <a:gd name="connsiteY29" fmla="*/ 4940773 h 4957903"/>
              <a:gd name="connsiteX30" fmla="*/ 19873 w 5228120"/>
              <a:gd name="connsiteY30" fmla="*/ 4191718 h 4957903"/>
              <a:gd name="connsiteX31" fmla="*/ 13009 w 5228120"/>
              <a:gd name="connsiteY31" fmla="*/ 4167267 h 4957903"/>
              <a:gd name="connsiteX32" fmla="*/ 19873 w 5228120"/>
              <a:gd name="connsiteY32" fmla="*/ 4142119 h 4957903"/>
              <a:gd name="connsiteX33" fmla="*/ 19873 w 5228120"/>
              <a:gd name="connsiteY33" fmla="*/ 3806985 h 4957903"/>
              <a:gd name="connsiteX34" fmla="*/ 19873 w 5228120"/>
              <a:gd name="connsiteY34" fmla="*/ 3762500 h 4957903"/>
              <a:gd name="connsiteX35" fmla="*/ 12558 w 5228120"/>
              <a:gd name="connsiteY35" fmla="*/ 3737654 h 4957903"/>
              <a:gd name="connsiteX36" fmla="*/ 4175 w 5228120"/>
              <a:gd name="connsiteY36" fmla="*/ 3712250 h 4957903"/>
              <a:gd name="connsiteX37" fmla="*/ 560 w 5228120"/>
              <a:gd name="connsiteY37" fmla="*/ 3687770 h 4957903"/>
              <a:gd name="connsiteX38" fmla="*/ 0 w 5228120"/>
              <a:gd name="connsiteY38" fmla="*/ 3668924 h 4957903"/>
              <a:gd name="connsiteX0" fmla="*/ 0 w 5228120"/>
              <a:gd name="connsiteY0" fmla="*/ 3668760 h 4957739"/>
              <a:gd name="connsiteX1" fmla="*/ 4948 w 5228120"/>
              <a:gd name="connsiteY1" fmla="*/ 3649017 h 4957739"/>
              <a:gd name="connsiteX2" fmla="*/ 2889 w 5228120"/>
              <a:gd name="connsiteY2" fmla="*/ 3635689 h 4957739"/>
              <a:gd name="connsiteX3" fmla="*/ 8191 w 5228120"/>
              <a:gd name="connsiteY3" fmla="*/ 3610867 h 4957739"/>
              <a:gd name="connsiteX4" fmla="*/ 13074 w 5228120"/>
              <a:gd name="connsiteY4" fmla="*/ 3574556 h 4957739"/>
              <a:gd name="connsiteX5" fmla="*/ 18280 w 5228120"/>
              <a:gd name="connsiteY5" fmla="*/ 3549561 h 4957739"/>
              <a:gd name="connsiteX6" fmla="*/ 19873 w 5228120"/>
              <a:gd name="connsiteY6" fmla="*/ 3544741 h 4957739"/>
              <a:gd name="connsiteX7" fmla="*/ 19873 w 5228120"/>
              <a:gd name="connsiteY7" fmla="*/ 3381182 h 4957739"/>
              <a:gd name="connsiteX8" fmla="*/ 18092 w 5228120"/>
              <a:gd name="connsiteY8" fmla="*/ 3369117 h 4957739"/>
              <a:gd name="connsiteX9" fmla="*/ 19873 w 5228120"/>
              <a:gd name="connsiteY9" fmla="*/ 3328412 h 4957739"/>
              <a:gd name="connsiteX10" fmla="*/ 17446 w 5228120"/>
              <a:gd name="connsiteY10" fmla="*/ 3322501 h 4957739"/>
              <a:gd name="connsiteX11" fmla="*/ 19873 w 5228120"/>
              <a:gd name="connsiteY11" fmla="*/ 3282705 h 4957739"/>
              <a:gd name="connsiteX12" fmla="*/ 17812 w 5228120"/>
              <a:gd name="connsiteY12" fmla="*/ 3239103 h 4957739"/>
              <a:gd name="connsiteX13" fmla="*/ 12273 w 5228120"/>
              <a:gd name="connsiteY13" fmla="*/ 3235847 h 4957739"/>
              <a:gd name="connsiteX14" fmla="*/ 11786 w 5228120"/>
              <a:gd name="connsiteY14" fmla="*/ 3226285 h 4957739"/>
              <a:gd name="connsiteX15" fmla="*/ 11892 w 5228120"/>
              <a:gd name="connsiteY15" fmla="*/ 3211231 h 4957739"/>
              <a:gd name="connsiteX16" fmla="*/ 17706 w 5228120"/>
              <a:gd name="connsiteY16" fmla="*/ 3177510 h 4957739"/>
              <a:gd name="connsiteX17" fmla="*/ 14268 w 5228120"/>
              <a:gd name="connsiteY17" fmla="*/ 18774 h 4957739"/>
              <a:gd name="connsiteX18" fmla="*/ 30700 w 5228120"/>
              <a:gd name="connsiteY18" fmla="*/ 2147 h 4957739"/>
              <a:gd name="connsiteX19" fmla="*/ 44276 w 5228120"/>
              <a:gd name="connsiteY19" fmla="*/ 0 h 4957739"/>
              <a:gd name="connsiteX20" fmla="*/ 5196316 w 5228120"/>
              <a:gd name="connsiteY20" fmla="*/ 483 h 4957739"/>
              <a:gd name="connsiteX21" fmla="*/ 5224586 w 5228120"/>
              <a:gd name="connsiteY21" fmla="*/ 28755 h 4957739"/>
              <a:gd name="connsiteX22" fmla="*/ 5224586 w 5228120"/>
              <a:gd name="connsiteY22" fmla="*/ 4929546 h 4957739"/>
              <a:gd name="connsiteX23" fmla="*/ 5196315 w 5228120"/>
              <a:gd name="connsiteY23" fmla="*/ 4957738 h 4957739"/>
              <a:gd name="connsiteX24" fmla="*/ 5157924 w 5228120"/>
              <a:gd name="connsiteY24" fmla="*/ 4957738 h 4957739"/>
              <a:gd name="connsiteX25" fmla="*/ 5157922 w 5228120"/>
              <a:gd name="connsiteY25" fmla="*/ 4957739 h 4957739"/>
              <a:gd name="connsiteX26" fmla="*/ 1369345 w 5228120"/>
              <a:gd name="connsiteY26" fmla="*/ 4957739 h 4957739"/>
              <a:gd name="connsiteX27" fmla="*/ 44266 w 5228120"/>
              <a:gd name="connsiteY27" fmla="*/ 4957092 h 4957739"/>
              <a:gd name="connsiteX28" fmla="*/ 19873 w 5228120"/>
              <a:gd name="connsiteY28" fmla="*/ 4940609 h 4957739"/>
              <a:gd name="connsiteX29" fmla="*/ 19873 w 5228120"/>
              <a:gd name="connsiteY29" fmla="*/ 4191554 h 4957739"/>
              <a:gd name="connsiteX30" fmla="*/ 13009 w 5228120"/>
              <a:gd name="connsiteY30" fmla="*/ 4167103 h 4957739"/>
              <a:gd name="connsiteX31" fmla="*/ 19873 w 5228120"/>
              <a:gd name="connsiteY31" fmla="*/ 4141955 h 4957739"/>
              <a:gd name="connsiteX32" fmla="*/ 19873 w 5228120"/>
              <a:gd name="connsiteY32" fmla="*/ 3806821 h 4957739"/>
              <a:gd name="connsiteX33" fmla="*/ 19873 w 5228120"/>
              <a:gd name="connsiteY33" fmla="*/ 3762336 h 4957739"/>
              <a:gd name="connsiteX34" fmla="*/ 12558 w 5228120"/>
              <a:gd name="connsiteY34" fmla="*/ 3737490 h 4957739"/>
              <a:gd name="connsiteX35" fmla="*/ 4175 w 5228120"/>
              <a:gd name="connsiteY35" fmla="*/ 3712086 h 4957739"/>
              <a:gd name="connsiteX36" fmla="*/ 560 w 5228120"/>
              <a:gd name="connsiteY36" fmla="*/ 3687606 h 4957739"/>
              <a:gd name="connsiteX37" fmla="*/ 0 w 5228120"/>
              <a:gd name="connsiteY37" fmla="*/ 3668760 h 4957739"/>
              <a:gd name="connsiteX0" fmla="*/ 0 w 5228120"/>
              <a:gd name="connsiteY0" fmla="*/ 3668760 h 4957739"/>
              <a:gd name="connsiteX1" fmla="*/ 4948 w 5228120"/>
              <a:gd name="connsiteY1" fmla="*/ 3649017 h 4957739"/>
              <a:gd name="connsiteX2" fmla="*/ 2889 w 5228120"/>
              <a:gd name="connsiteY2" fmla="*/ 3635689 h 4957739"/>
              <a:gd name="connsiteX3" fmla="*/ 8191 w 5228120"/>
              <a:gd name="connsiteY3" fmla="*/ 3610867 h 4957739"/>
              <a:gd name="connsiteX4" fmla="*/ 13074 w 5228120"/>
              <a:gd name="connsiteY4" fmla="*/ 3574556 h 4957739"/>
              <a:gd name="connsiteX5" fmla="*/ 18280 w 5228120"/>
              <a:gd name="connsiteY5" fmla="*/ 3549561 h 4957739"/>
              <a:gd name="connsiteX6" fmla="*/ 19873 w 5228120"/>
              <a:gd name="connsiteY6" fmla="*/ 3544741 h 4957739"/>
              <a:gd name="connsiteX7" fmla="*/ 19873 w 5228120"/>
              <a:gd name="connsiteY7" fmla="*/ 3381182 h 4957739"/>
              <a:gd name="connsiteX8" fmla="*/ 18092 w 5228120"/>
              <a:gd name="connsiteY8" fmla="*/ 3369117 h 4957739"/>
              <a:gd name="connsiteX9" fmla="*/ 19873 w 5228120"/>
              <a:gd name="connsiteY9" fmla="*/ 3328412 h 4957739"/>
              <a:gd name="connsiteX10" fmla="*/ 17446 w 5228120"/>
              <a:gd name="connsiteY10" fmla="*/ 3322501 h 4957739"/>
              <a:gd name="connsiteX11" fmla="*/ 19873 w 5228120"/>
              <a:gd name="connsiteY11" fmla="*/ 3282705 h 4957739"/>
              <a:gd name="connsiteX12" fmla="*/ 17812 w 5228120"/>
              <a:gd name="connsiteY12" fmla="*/ 3239103 h 4957739"/>
              <a:gd name="connsiteX13" fmla="*/ 12273 w 5228120"/>
              <a:gd name="connsiteY13" fmla="*/ 3235847 h 4957739"/>
              <a:gd name="connsiteX14" fmla="*/ 11786 w 5228120"/>
              <a:gd name="connsiteY14" fmla="*/ 3226285 h 4957739"/>
              <a:gd name="connsiteX15" fmla="*/ 11892 w 5228120"/>
              <a:gd name="connsiteY15" fmla="*/ 3211231 h 4957739"/>
              <a:gd name="connsiteX16" fmla="*/ 17706 w 5228120"/>
              <a:gd name="connsiteY16" fmla="*/ 3177510 h 4957739"/>
              <a:gd name="connsiteX17" fmla="*/ 14268 w 5228120"/>
              <a:gd name="connsiteY17" fmla="*/ 18774 h 4957739"/>
              <a:gd name="connsiteX18" fmla="*/ 30700 w 5228120"/>
              <a:gd name="connsiteY18" fmla="*/ 2147 h 4957739"/>
              <a:gd name="connsiteX19" fmla="*/ 44276 w 5228120"/>
              <a:gd name="connsiteY19" fmla="*/ 0 h 4957739"/>
              <a:gd name="connsiteX20" fmla="*/ 5196316 w 5228120"/>
              <a:gd name="connsiteY20" fmla="*/ 483 h 4957739"/>
              <a:gd name="connsiteX21" fmla="*/ 5224586 w 5228120"/>
              <a:gd name="connsiteY21" fmla="*/ 28755 h 4957739"/>
              <a:gd name="connsiteX22" fmla="*/ 5224586 w 5228120"/>
              <a:gd name="connsiteY22" fmla="*/ 4929546 h 4957739"/>
              <a:gd name="connsiteX23" fmla="*/ 5196315 w 5228120"/>
              <a:gd name="connsiteY23" fmla="*/ 4957738 h 4957739"/>
              <a:gd name="connsiteX24" fmla="*/ 5157924 w 5228120"/>
              <a:gd name="connsiteY24" fmla="*/ 4957738 h 4957739"/>
              <a:gd name="connsiteX25" fmla="*/ 5157922 w 5228120"/>
              <a:gd name="connsiteY25" fmla="*/ 4957739 h 4957739"/>
              <a:gd name="connsiteX26" fmla="*/ 44266 w 5228120"/>
              <a:gd name="connsiteY26" fmla="*/ 4957092 h 4957739"/>
              <a:gd name="connsiteX27" fmla="*/ 19873 w 5228120"/>
              <a:gd name="connsiteY27" fmla="*/ 4940609 h 4957739"/>
              <a:gd name="connsiteX28" fmla="*/ 19873 w 5228120"/>
              <a:gd name="connsiteY28" fmla="*/ 4191554 h 4957739"/>
              <a:gd name="connsiteX29" fmla="*/ 13009 w 5228120"/>
              <a:gd name="connsiteY29" fmla="*/ 4167103 h 4957739"/>
              <a:gd name="connsiteX30" fmla="*/ 19873 w 5228120"/>
              <a:gd name="connsiteY30" fmla="*/ 4141955 h 4957739"/>
              <a:gd name="connsiteX31" fmla="*/ 19873 w 5228120"/>
              <a:gd name="connsiteY31" fmla="*/ 3806821 h 4957739"/>
              <a:gd name="connsiteX32" fmla="*/ 19873 w 5228120"/>
              <a:gd name="connsiteY32" fmla="*/ 3762336 h 4957739"/>
              <a:gd name="connsiteX33" fmla="*/ 12558 w 5228120"/>
              <a:gd name="connsiteY33" fmla="*/ 3737490 h 4957739"/>
              <a:gd name="connsiteX34" fmla="*/ 4175 w 5228120"/>
              <a:gd name="connsiteY34" fmla="*/ 3712086 h 4957739"/>
              <a:gd name="connsiteX35" fmla="*/ 560 w 5228120"/>
              <a:gd name="connsiteY35" fmla="*/ 3687606 h 4957739"/>
              <a:gd name="connsiteX36" fmla="*/ 0 w 5228120"/>
              <a:gd name="connsiteY36" fmla="*/ 3668760 h 4957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228120" h="4957739">
                <a:moveTo>
                  <a:pt x="0" y="3668760"/>
                </a:moveTo>
                <a:lnTo>
                  <a:pt x="4948" y="3649017"/>
                </a:lnTo>
                <a:cubicBezTo>
                  <a:pt x="5428" y="3643504"/>
                  <a:pt x="2348" y="3642047"/>
                  <a:pt x="2889" y="3635689"/>
                </a:cubicBezTo>
                <a:lnTo>
                  <a:pt x="8191" y="3610867"/>
                </a:lnTo>
                <a:lnTo>
                  <a:pt x="13074" y="3574556"/>
                </a:lnTo>
                <a:lnTo>
                  <a:pt x="18280" y="3549561"/>
                </a:lnTo>
                <a:lnTo>
                  <a:pt x="19873" y="3544741"/>
                </a:lnTo>
                <a:lnTo>
                  <a:pt x="19873" y="3381182"/>
                </a:lnTo>
                <a:lnTo>
                  <a:pt x="18092" y="3369117"/>
                </a:lnTo>
                <a:cubicBezTo>
                  <a:pt x="18686" y="3355549"/>
                  <a:pt x="19279" y="3341980"/>
                  <a:pt x="19873" y="3328412"/>
                </a:cubicBezTo>
                <a:lnTo>
                  <a:pt x="17446" y="3322501"/>
                </a:lnTo>
                <a:lnTo>
                  <a:pt x="19873" y="3282705"/>
                </a:lnTo>
                <a:cubicBezTo>
                  <a:pt x="19530" y="3269526"/>
                  <a:pt x="20072" y="3246690"/>
                  <a:pt x="17812" y="3239103"/>
                </a:cubicBezTo>
                <a:lnTo>
                  <a:pt x="12273" y="3235847"/>
                </a:lnTo>
                <a:cubicBezTo>
                  <a:pt x="12111" y="3232660"/>
                  <a:pt x="11948" y="3229472"/>
                  <a:pt x="11786" y="3226285"/>
                </a:cubicBezTo>
                <a:cubicBezTo>
                  <a:pt x="12210" y="3225585"/>
                  <a:pt x="11857" y="3211799"/>
                  <a:pt x="11892" y="3211231"/>
                </a:cubicBezTo>
                <a:lnTo>
                  <a:pt x="17706" y="3177510"/>
                </a:lnTo>
                <a:lnTo>
                  <a:pt x="14268" y="18774"/>
                </a:lnTo>
                <a:cubicBezTo>
                  <a:pt x="19746" y="9227"/>
                  <a:pt x="21251" y="7690"/>
                  <a:pt x="30700" y="2147"/>
                </a:cubicBezTo>
                <a:lnTo>
                  <a:pt x="44276" y="0"/>
                </a:lnTo>
                <a:lnTo>
                  <a:pt x="5196316" y="483"/>
                </a:lnTo>
                <a:cubicBezTo>
                  <a:pt x="5211913" y="528"/>
                  <a:pt x="5224547" y="13159"/>
                  <a:pt x="5224586" y="28755"/>
                </a:cubicBezTo>
                <a:cubicBezTo>
                  <a:pt x="5229299" y="850266"/>
                  <a:pt x="5229298" y="4108050"/>
                  <a:pt x="5224586" y="4929546"/>
                </a:cubicBezTo>
                <a:cubicBezTo>
                  <a:pt x="5224498" y="4945112"/>
                  <a:pt x="5211880" y="4957697"/>
                  <a:pt x="5196315" y="4957738"/>
                </a:cubicBezTo>
                <a:lnTo>
                  <a:pt x="5157924" y="4957738"/>
                </a:lnTo>
                <a:cubicBezTo>
                  <a:pt x="5157923" y="4957738"/>
                  <a:pt x="5157923" y="4957739"/>
                  <a:pt x="5157922" y="4957739"/>
                </a:cubicBezTo>
                <a:lnTo>
                  <a:pt x="44266" y="4957092"/>
                </a:lnTo>
                <a:cubicBezTo>
                  <a:pt x="30798" y="4957039"/>
                  <a:pt x="19909" y="4949683"/>
                  <a:pt x="19873" y="4940609"/>
                </a:cubicBezTo>
                <a:lnTo>
                  <a:pt x="19873" y="4191554"/>
                </a:lnTo>
                <a:lnTo>
                  <a:pt x="13009" y="4167103"/>
                </a:lnTo>
                <a:cubicBezTo>
                  <a:pt x="13312" y="4153381"/>
                  <a:pt x="17586" y="4150338"/>
                  <a:pt x="19873" y="4141955"/>
                </a:cubicBezTo>
                <a:lnTo>
                  <a:pt x="19873" y="3806821"/>
                </a:lnTo>
                <a:lnTo>
                  <a:pt x="19873" y="3762336"/>
                </a:lnTo>
                <a:lnTo>
                  <a:pt x="12558" y="3737490"/>
                </a:lnTo>
                <a:cubicBezTo>
                  <a:pt x="18407" y="3727494"/>
                  <a:pt x="6970" y="3720184"/>
                  <a:pt x="4175" y="3712086"/>
                </a:cubicBezTo>
                <a:lnTo>
                  <a:pt x="560" y="3687606"/>
                </a:lnTo>
                <a:cubicBezTo>
                  <a:pt x="373" y="3681324"/>
                  <a:pt x="187" y="3675042"/>
                  <a:pt x="0" y="366876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29B38C0-3CC6-4B41-93F3-C479D22DD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45390">
            <a:off x="843810" y="615980"/>
            <a:ext cx="5269757" cy="358663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0E0F80A2-6611-465C-80A5-6ADAE3F03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245390">
            <a:off x="1797496" y="-121443"/>
            <a:ext cx="3369162" cy="5062140"/>
          </a:xfrm>
          <a:custGeom>
            <a:avLst/>
            <a:gdLst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832106 w 5228120"/>
              <a:gd name="connsiteY21" fmla="*/ 9 h 4957903"/>
              <a:gd name="connsiteX22" fmla="*/ 832122 w 5228120"/>
              <a:gd name="connsiteY22" fmla="*/ 0 h 4957903"/>
              <a:gd name="connsiteX23" fmla="*/ 3871237 w 5228120"/>
              <a:gd name="connsiteY23" fmla="*/ 0 h 4957903"/>
              <a:gd name="connsiteX24" fmla="*/ 3872793 w 5228120"/>
              <a:gd name="connsiteY24" fmla="*/ 647 h 4957903"/>
              <a:gd name="connsiteX25" fmla="*/ 5196316 w 5228120"/>
              <a:gd name="connsiteY25" fmla="*/ 647 h 4957903"/>
              <a:gd name="connsiteX26" fmla="*/ 5224586 w 5228120"/>
              <a:gd name="connsiteY26" fmla="*/ 28919 h 4957903"/>
              <a:gd name="connsiteX27" fmla="*/ 5224586 w 5228120"/>
              <a:gd name="connsiteY27" fmla="*/ 4929710 h 4957903"/>
              <a:gd name="connsiteX28" fmla="*/ 5196315 w 5228120"/>
              <a:gd name="connsiteY28" fmla="*/ 4957902 h 4957903"/>
              <a:gd name="connsiteX29" fmla="*/ 5157924 w 5228120"/>
              <a:gd name="connsiteY29" fmla="*/ 4957902 h 4957903"/>
              <a:gd name="connsiteX30" fmla="*/ 5157922 w 5228120"/>
              <a:gd name="connsiteY30" fmla="*/ 4957903 h 4957903"/>
              <a:gd name="connsiteX31" fmla="*/ 1369345 w 5228120"/>
              <a:gd name="connsiteY31" fmla="*/ 4957903 h 4957903"/>
              <a:gd name="connsiteX32" fmla="*/ 1367050 w 5228120"/>
              <a:gd name="connsiteY32" fmla="*/ 4957256 h 4957903"/>
              <a:gd name="connsiteX33" fmla="*/ 44266 w 5228120"/>
              <a:gd name="connsiteY33" fmla="*/ 4957256 h 4957903"/>
              <a:gd name="connsiteX34" fmla="*/ 19873 w 5228120"/>
              <a:gd name="connsiteY34" fmla="*/ 4940773 h 4957903"/>
              <a:gd name="connsiteX35" fmla="*/ 19873 w 5228120"/>
              <a:gd name="connsiteY35" fmla="*/ 4191718 h 4957903"/>
              <a:gd name="connsiteX36" fmla="*/ 13009 w 5228120"/>
              <a:gd name="connsiteY36" fmla="*/ 4167267 h 4957903"/>
              <a:gd name="connsiteX37" fmla="*/ 19873 w 5228120"/>
              <a:gd name="connsiteY37" fmla="*/ 4142119 h 4957903"/>
              <a:gd name="connsiteX38" fmla="*/ 19873 w 5228120"/>
              <a:gd name="connsiteY38" fmla="*/ 3806985 h 4957903"/>
              <a:gd name="connsiteX39" fmla="*/ 19873 w 5228120"/>
              <a:gd name="connsiteY39" fmla="*/ 3762500 h 4957903"/>
              <a:gd name="connsiteX40" fmla="*/ 12558 w 5228120"/>
              <a:gd name="connsiteY40" fmla="*/ 3737654 h 4957903"/>
              <a:gd name="connsiteX41" fmla="*/ 4175 w 5228120"/>
              <a:gd name="connsiteY41" fmla="*/ 3712250 h 4957903"/>
              <a:gd name="connsiteX42" fmla="*/ 560 w 5228120"/>
              <a:gd name="connsiteY42" fmla="*/ 3687770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832106 w 5228120"/>
              <a:gd name="connsiteY21" fmla="*/ 9 h 4957903"/>
              <a:gd name="connsiteX22" fmla="*/ 832122 w 5228120"/>
              <a:gd name="connsiteY22" fmla="*/ 0 h 4957903"/>
              <a:gd name="connsiteX23" fmla="*/ 3871237 w 5228120"/>
              <a:gd name="connsiteY23" fmla="*/ 0 h 4957903"/>
              <a:gd name="connsiteX24" fmla="*/ 3872793 w 5228120"/>
              <a:gd name="connsiteY24" fmla="*/ 647 h 4957903"/>
              <a:gd name="connsiteX25" fmla="*/ 5196316 w 5228120"/>
              <a:gd name="connsiteY25" fmla="*/ 647 h 4957903"/>
              <a:gd name="connsiteX26" fmla="*/ 5224586 w 5228120"/>
              <a:gd name="connsiteY26" fmla="*/ 28919 h 4957903"/>
              <a:gd name="connsiteX27" fmla="*/ 5224586 w 5228120"/>
              <a:gd name="connsiteY27" fmla="*/ 4929710 h 4957903"/>
              <a:gd name="connsiteX28" fmla="*/ 5196315 w 5228120"/>
              <a:gd name="connsiteY28" fmla="*/ 4957902 h 4957903"/>
              <a:gd name="connsiteX29" fmla="*/ 5157924 w 5228120"/>
              <a:gd name="connsiteY29" fmla="*/ 4957902 h 4957903"/>
              <a:gd name="connsiteX30" fmla="*/ 5157922 w 5228120"/>
              <a:gd name="connsiteY30" fmla="*/ 4957903 h 4957903"/>
              <a:gd name="connsiteX31" fmla="*/ 1369345 w 5228120"/>
              <a:gd name="connsiteY31" fmla="*/ 4957903 h 4957903"/>
              <a:gd name="connsiteX32" fmla="*/ 44266 w 5228120"/>
              <a:gd name="connsiteY32" fmla="*/ 4957256 h 4957903"/>
              <a:gd name="connsiteX33" fmla="*/ 19873 w 5228120"/>
              <a:gd name="connsiteY33" fmla="*/ 4940773 h 4957903"/>
              <a:gd name="connsiteX34" fmla="*/ 19873 w 5228120"/>
              <a:gd name="connsiteY34" fmla="*/ 4191718 h 4957903"/>
              <a:gd name="connsiteX35" fmla="*/ 13009 w 5228120"/>
              <a:gd name="connsiteY35" fmla="*/ 4167267 h 4957903"/>
              <a:gd name="connsiteX36" fmla="*/ 19873 w 5228120"/>
              <a:gd name="connsiteY36" fmla="*/ 4142119 h 4957903"/>
              <a:gd name="connsiteX37" fmla="*/ 19873 w 5228120"/>
              <a:gd name="connsiteY37" fmla="*/ 3806985 h 4957903"/>
              <a:gd name="connsiteX38" fmla="*/ 19873 w 5228120"/>
              <a:gd name="connsiteY38" fmla="*/ 3762500 h 4957903"/>
              <a:gd name="connsiteX39" fmla="*/ 12558 w 5228120"/>
              <a:gd name="connsiteY39" fmla="*/ 3737654 h 4957903"/>
              <a:gd name="connsiteX40" fmla="*/ 4175 w 5228120"/>
              <a:gd name="connsiteY40" fmla="*/ 3712250 h 4957903"/>
              <a:gd name="connsiteX41" fmla="*/ 560 w 5228120"/>
              <a:gd name="connsiteY41" fmla="*/ 3687770 h 4957903"/>
              <a:gd name="connsiteX42" fmla="*/ 0 w 5228120"/>
              <a:gd name="connsiteY42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832106 w 5228120"/>
              <a:gd name="connsiteY21" fmla="*/ 9 h 4957903"/>
              <a:gd name="connsiteX22" fmla="*/ 3871237 w 5228120"/>
              <a:gd name="connsiteY22" fmla="*/ 0 h 4957903"/>
              <a:gd name="connsiteX23" fmla="*/ 3872793 w 5228120"/>
              <a:gd name="connsiteY23" fmla="*/ 647 h 4957903"/>
              <a:gd name="connsiteX24" fmla="*/ 5196316 w 5228120"/>
              <a:gd name="connsiteY24" fmla="*/ 647 h 4957903"/>
              <a:gd name="connsiteX25" fmla="*/ 5224586 w 5228120"/>
              <a:gd name="connsiteY25" fmla="*/ 28919 h 4957903"/>
              <a:gd name="connsiteX26" fmla="*/ 5224586 w 5228120"/>
              <a:gd name="connsiteY26" fmla="*/ 4929710 h 4957903"/>
              <a:gd name="connsiteX27" fmla="*/ 5196315 w 5228120"/>
              <a:gd name="connsiteY27" fmla="*/ 4957902 h 4957903"/>
              <a:gd name="connsiteX28" fmla="*/ 5157924 w 5228120"/>
              <a:gd name="connsiteY28" fmla="*/ 4957902 h 4957903"/>
              <a:gd name="connsiteX29" fmla="*/ 5157922 w 5228120"/>
              <a:gd name="connsiteY29" fmla="*/ 4957903 h 4957903"/>
              <a:gd name="connsiteX30" fmla="*/ 1369345 w 5228120"/>
              <a:gd name="connsiteY30" fmla="*/ 4957903 h 4957903"/>
              <a:gd name="connsiteX31" fmla="*/ 44266 w 5228120"/>
              <a:gd name="connsiteY31" fmla="*/ 4957256 h 4957903"/>
              <a:gd name="connsiteX32" fmla="*/ 19873 w 5228120"/>
              <a:gd name="connsiteY32" fmla="*/ 4940773 h 4957903"/>
              <a:gd name="connsiteX33" fmla="*/ 19873 w 5228120"/>
              <a:gd name="connsiteY33" fmla="*/ 4191718 h 4957903"/>
              <a:gd name="connsiteX34" fmla="*/ 13009 w 5228120"/>
              <a:gd name="connsiteY34" fmla="*/ 4167267 h 4957903"/>
              <a:gd name="connsiteX35" fmla="*/ 19873 w 5228120"/>
              <a:gd name="connsiteY35" fmla="*/ 4142119 h 4957903"/>
              <a:gd name="connsiteX36" fmla="*/ 19873 w 5228120"/>
              <a:gd name="connsiteY36" fmla="*/ 3806985 h 4957903"/>
              <a:gd name="connsiteX37" fmla="*/ 19873 w 5228120"/>
              <a:gd name="connsiteY37" fmla="*/ 3762500 h 4957903"/>
              <a:gd name="connsiteX38" fmla="*/ 12558 w 5228120"/>
              <a:gd name="connsiteY38" fmla="*/ 3737654 h 4957903"/>
              <a:gd name="connsiteX39" fmla="*/ 4175 w 5228120"/>
              <a:gd name="connsiteY39" fmla="*/ 3712250 h 4957903"/>
              <a:gd name="connsiteX40" fmla="*/ 560 w 5228120"/>
              <a:gd name="connsiteY40" fmla="*/ 3687770 h 4957903"/>
              <a:gd name="connsiteX41" fmla="*/ 0 w 5228120"/>
              <a:gd name="connsiteY41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3871237 w 5228120"/>
              <a:gd name="connsiteY21" fmla="*/ 0 h 4957903"/>
              <a:gd name="connsiteX22" fmla="*/ 3872793 w 5228120"/>
              <a:gd name="connsiteY22" fmla="*/ 647 h 4957903"/>
              <a:gd name="connsiteX23" fmla="*/ 5196316 w 5228120"/>
              <a:gd name="connsiteY23" fmla="*/ 647 h 4957903"/>
              <a:gd name="connsiteX24" fmla="*/ 5224586 w 5228120"/>
              <a:gd name="connsiteY24" fmla="*/ 28919 h 4957903"/>
              <a:gd name="connsiteX25" fmla="*/ 5224586 w 5228120"/>
              <a:gd name="connsiteY25" fmla="*/ 4929710 h 4957903"/>
              <a:gd name="connsiteX26" fmla="*/ 5196315 w 5228120"/>
              <a:gd name="connsiteY26" fmla="*/ 4957902 h 4957903"/>
              <a:gd name="connsiteX27" fmla="*/ 5157924 w 5228120"/>
              <a:gd name="connsiteY27" fmla="*/ 4957902 h 4957903"/>
              <a:gd name="connsiteX28" fmla="*/ 5157922 w 5228120"/>
              <a:gd name="connsiteY28" fmla="*/ 4957903 h 4957903"/>
              <a:gd name="connsiteX29" fmla="*/ 1369345 w 5228120"/>
              <a:gd name="connsiteY29" fmla="*/ 4957903 h 4957903"/>
              <a:gd name="connsiteX30" fmla="*/ 44266 w 5228120"/>
              <a:gd name="connsiteY30" fmla="*/ 4957256 h 4957903"/>
              <a:gd name="connsiteX31" fmla="*/ 19873 w 5228120"/>
              <a:gd name="connsiteY31" fmla="*/ 4940773 h 4957903"/>
              <a:gd name="connsiteX32" fmla="*/ 19873 w 5228120"/>
              <a:gd name="connsiteY32" fmla="*/ 4191718 h 4957903"/>
              <a:gd name="connsiteX33" fmla="*/ 13009 w 5228120"/>
              <a:gd name="connsiteY33" fmla="*/ 4167267 h 4957903"/>
              <a:gd name="connsiteX34" fmla="*/ 19873 w 5228120"/>
              <a:gd name="connsiteY34" fmla="*/ 4142119 h 4957903"/>
              <a:gd name="connsiteX35" fmla="*/ 19873 w 5228120"/>
              <a:gd name="connsiteY35" fmla="*/ 3806985 h 4957903"/>
              <a:gd name="connsiteX36" fmla="*/ 19873 w 5228120"/>
              <a:gd name="connsiteY36" fmla="*/ 3762500 h 4957903"/>
              <a:gd name="connsiteX37" fmla="*/ 12558 w 5228120"/>
              <a:gd name="connsiteY37" fmla="*/ 3737654 h 4957903"/>
              <a:gd name="connsiteX38" fmla="*/ 4175 w 5228120"/>
              <a:gd name="connsiteY38" fmla="*/ 3712250 h 4957903"/>
              <a:gd name="connsiteX39" fmla="*/ 560 w 5228120"/>
              <a:gd name="connsiteY39" fmla="*/ 3687770 h 4957903"/>
              <a:gd name="connsiteX40" fmla="*/ 0 w 5228120"/>
              <a:gd name="connsiteY40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3871237 w 5228120"/>
              <a:gd name="connsiteY20" fmla="*/ 0 h 4957903"/>
              <a:gd name="connsiteX21" fmla="*/ 3872793 w 5228120"/>
              <a:gd name="connsiteY21" fmla="*/ 647 h 4957903"/>
              <a:gd name="connsiteX22" fmla="*/ 5196316 w 5228120"/>
              <a:gd name="connsiteY22" fmla="*/ 647 h 4957903"/>
              <a:gd name="connsiteX23" fmla="*/ 5224586 w 5228120"/>
              <a:gd name="connsiteY23" fmla="*/ 28919 h 4957903"/>
              <a:gd name="connsiteX24" fmla="*/ 5224586 w 5228120"/>
              <a:gd name="connsiteY24" fmla="*/ 4929710 h 4957903"/>
              <a:gd name="connsiteX25" fmla="*/ 5196315 w 5228120"/>
              <a:gd name="connsiteY25" fmla="*/ 4957902 h 4957903"/>
              <a:gd name="connsiteX26" fmla="*/ 5157924 w 5228120"/>
              <a:gd name="connsiteY26" fmla="*/ 4957902 h 4957903"/>
              <a:gd name="connsiteX27" fmla="*/ 5157922 w 5228120"/>
              <a:gd name="connsiteY27" fmla="*/ 4957903 h 4957903"/>
              <a:gd name="connsiteX28" fmla="*/ 1369345 w 5228120"/>
              <a:gd name="connsiteY28" fmla="*/ 4957903 h 4957903"/>
              <a:gd name="connsiteX29" fmla="*/ 44266 w 5228120"/>
              <a:gd name="connsiteY29" fmla="*/ 4957256 h 4957903"/>
              <a:gd name="connsiteX30" fmla="*/ 19873 w 5228120"/>
              <a:gd name="connsiteY30" fmla="*/ 4940773 h 4957903"/>
              <a:gd name="connsiteX31" fmla="*/ 19873 w 5228120"/>
              <a:gd name="connsiteY31" fmla="*/ 4191718 h 4957903"/>
              <a:gd name="connsiteX32" fmla="*/ 13009 w 5228120"/>
              <a:gd name="connsiteY32" fmla="*/ 4167267 h 4957903"/>
              <a:gd name="connsiteX33" fmla="*/ 19873 w 5228120"/>
              <a:gd name="connsiteY33" fmla="*/ 4142119 h 4957903"/>
              <a:gd name="connsiteX34" fmla="*/ 19873 w 5228120"/>
              <a:gd name="connsiteY34" fmla="*/ 3806985 h 4957903"/>
              <a:gd name="connsiteX35" fmla="*/ 19873 w 5228120"/>
              <a:gd name="connsiteY35" fmla="*/ 3762500 h 4957903"/>
              <a:gd name="connsiteX36" fmla="*/ 12558 w 5228120"/>
              <a:gd name="connsiteY36" fmla="*/ 3737654 h 4957903"/>
              <a:gd name="connsiteX37" fmla="*/ 4175 w 5228120"/>
              <a:gd name="connsiteY37" fmla="*/ 3712250 h 4957903"/>
              <a:gd name="connsiteX38" fmla="*/ 560 w 5228120"/>
              <a:gd name="connsiteY38" fmla="*/ 3687770 h 4957903"/>
              <a:gd name="connsiteX39" fmla="*/ 0 w 5228120"/>
              <a:gd name="connsiteY39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3871237 w 5228120"/>
              <a:gd name="connsiteY20" fmla="*/ 0 h 4957903"/>
              <a:gd name="connsiteX21" fmla="*/ 5196316 w 5228120"/>
              <a:gd name="connsiteY21" fmla="*/ 647 h 4957903"/>
              <a:gd name="connsiteX22" fmla="*/ 5224586 w 5228120"/>
              <a:gd name="connsiteY22" fmla="*/ 28919 h 4957903"/>
              <a:gd name="connsiteX23" fmla="*/ 5224586 w 5228120"/>
              <a:gd name="connsiteY23" fmla="*/ 4929710 h 4957903"/>
              <a:gd name="connsiteX24" fmla="*/ 5196315 w 5228120"/>
              <a:gd name="connsiteY24" fmla="*/ 4957902 h 4957903"/>
              <a:gd name="connsiteX25" fmla="*/ 5157924 w 5228120"/>
              <a:gd name="connsiteY25" fmla="*/ 4957902 h 4957903"/>
              <a:gd name="connsiteX26" fmla="*/ 5157922 w 5228120"/>
              <a:gd name="connsiteY26" fmla="*/ 4957903 h 4957903"/>
              <a:gd name="connsiteX27" fmla="*/ 1369345 w 5228120"/>
              <a:gd name="connsiteY27" fmla="*/ 4957903 h 4957903"/>
              <a:gd name="connsiteX28" fmla="*/ 44266 w 5228120"/>
              <a:gd name="connsiteY28" fmla="*/ 4957256 h 4957903"/>
              <a:gd name="connsiteX29" fmla="*/ 19873 w 5228120"/>
              <a:gd name="connsiteY29" fmla="*/ 4940773 h 4957903"/>
              <a:gd name="connsiteX30" fmla="*/ 19873 w 5228120"/>
              <a:gd name="connsiteY30" fmla="*/ 4191718 h 4957903"/>
              <a:gd name="connsiteX31" fmla="*/ 13009 w 5228120"/>
              <a:gd name="connsiteY31" fmla="*/ 4167267 h 4957903"/>
              <a:gd name="connsiteX32" fmla="*/ 19873 w 5228120"/>
              <a:gd name="connsiteY32" fmla="*/ 4142119 h 4957903"/>
              <a:gd name="connsiteX33" fmla="*/ 19873 w 5228120"/>
              <a:gd name="connsiteY33" fmla="*/ 3806985 h 4957903"/>
              <a:gd name="connsiteX34" fmla="*/ 19873 w 5228120"/>
              <a:gd name="connsiteY34" fmla="*/ 3762500 h 4957903"/>
              <a:gd name="connsiteX35" fmla="*/ 12558 w 5228120"/>
              <a:gd name="connsiteY35" fmla="*/ 3737654 h 4957903"/>
              <a:gd name="connsiteX36" fmla="*/ 4175 w 5228120"/>
              <a:gd name="connsiteY36" fmla="*/ 3712250 h 4957903"/>
              <a:gd name="connsiteX37" fmla="*/ 560 w 5228120"/>
              <a:gd name="connsiteY37" fmla="*/ 3687770 h 4957903"/>
              <a:gd name="connsiteX38" fmla="*/ 0 w 5228120"/>
              <a:gd name="connsiteY38" fmla="*/ 3668924 h 4957903"/>
              <a:gd name="connsiteX0" fmla="*/ 0 w 5228120"/>
              <a:gd name="connsiteY0" fmla="*/ 3668760 h 4957739"/>
              <a:gd name="connsiteX1" fmla="*/ 4948 w 5228120"/>
              <a:gd name="connsiteY1" fmla="*/ 3649017 h 4957739"/>
              <a:gd name="connsiteX2" fmla="*/ 2889 w 5228120"/>
              <a:gd name="connsiteY2" fmla="*/ 3635689 h 4957739"/>
              <a:gd name="connsiteX3" fmla="*/ 8191 w 5228120"/>
              <a:gd name="connsiteY3" fmla="*/ 3610867 h 4957739"/>
              <a:gd name="connsiteX4" fmla="*/ 13074 w 5228120"/>
              <a:gd name="connsiteY4" fmla="*/ 3574556 h 4957739"/>
              <a:gd name="connsiteX5" fmla="*/ 18280 w 5228120"/>
              <a:gd name="connsiteY5" fmla="*/ 3549561 h 4957739"/>
              <a:gd name="connsiteX6" fmla="*/ 19873 w 5228120"/>
              <a:gd name="connsiteY6" fmla="*/ 3544741 h 4957739"/>
              <a:gd name="connsiteX7" fmla="*/ 19873 w 5228120"/>
              <a:gd name="connsiteY7" fmla="*/ 3381182 h 4957739"/>
              <a:gd name="connsiteX8" fmla="*/ 18092 w 5228120"/>
              <a:gd name="connsiteY8" fmla="*/ 3369117 h 4957739"/>
              <a:gd name="connsiteX9" fmla="*/ 19873 w 5228120"/>
              <a:gd name="connsiteY9" fmla="*/ 3328412 h 4957739"/>
              <a:gd name="connsiteX10" fmla="*/ 17446 w 5228120"/>
              <a:gd name="connsiteY10" fmla="*/ 3322501 h 4957739"/>
              <a:gd name="connsiteX11" fmla="*/ 19873 w 5228120"/>
              <a:gd name="connsiteY11" fmla="*/ 3282705 h 4957739"/>
              <a:gd name="connsiteX12" fmla="*/ 17812 w 5228120"/>
              <a:gd name="connsiteY12" fmla="*/ 3239103 h 4957739"/>
              <a:gd name="connsiteX13" fmla="*/ 12273 w 5228120"/>
              <a:gd name="connsiteY13" fmla="*/ 3235847 h 4957739"/>
              <a:gd name="connsiteX14" fmla="*/ 11786 w 5228120"/>
              <a:gd name="connsiteY14" fmla="*/ 3226285 h 4957739"/>
              <a:gd name="connsiteX15" fmla="*/ 11892 w 5228120"/>
              <a:gd name="connsiteY15" fmla="*/ 3211231 h 4957739"/>
              <a:gd name="connsiteX16" fmla="*/ 17706 w 5228120"/>
              <a:gd name="connsiteY16" fmla="*/ 3177510 h 4957739"/>
              <a:gd name="connsiteX17" fmla="*/ 14268 w 5228120"/>
              <a:gd name="connsiteY17" fmla="*/ 18774 h 4957739"/>
              <a:gd name="connsiteX18" fmla="*/ 30700 w 5228120"/>
              <a:gd name="connsiteY18" fmla="*/ 2147 h 4957739"/>
              <a:gd name="connsiteX19" fmla="*/ 44276 w 5228120"/>
              <a:gd name="connsiteY19" fmla="*/ 0 h 4957739"/>
              <a:gd name="connsiteX20" fmla="*/ 5196316 w 5228120"/>
              <a:gd name="connsiteY20" fmla="*/ 483 h 4957739"/>
              <a:gd name="connsiteX21" fmla="*/ 5224586 w 5228120"/>
              <a:gd name="connsiteY21" fmla="*/ 28755 h 4957739"/>
              <a:gd name="connsiteX22" fmla="*/ 5224586 w 5228120"/>
              <a:gd name="connsiteY22" fmla="*/ 4929546 h 4957739"/>
              <a:gd name="connsiteX23" fmla="*/ 5196315 w 5228120"/>
              <a:gd name="connsiteY23" fmla="*/ 4957738 h 4957739"/>
              <a:gd name="connsiteX24" fmla="*/ 5157924 w 5228120"/>
              <a:gd name="connsiteY24" fmla="*/ 4957738 h 4957739"/>
              <a:gd name="connsiteX25" fmla="*/ 5157922 w 5228120"/>
              <a:gd name="connsiteY25" fmla="*/ 4957739 h 4957739"/>
              <a:gd name="connsiteX26" fmla="*/ 1369345 w 5228120"/>
              <a:gd name="connsiteY26" fmla="*/ 4957739 h 4957739"/>
              <a:gd name="connsiteX27" fmla="*/ 44266 w 5228120"/>
              <a:gd name="connsiteY27" fmla="*/ 4957092 h 4957739"/>
              <a:gd name="connsiteX28" fmla="*/ 19873 w 5228120"/>
              <a:gd name="connsiteY28" fmla="*/ 4940609 h 4957739"/>
              <a:gd name="connsiteX29" fmla="*/ 19873 w 5228120"/>
              <a:gd name="connsiteY29" fmla="*/ 4191554 h 4957739"/>
              <a:gd name="connsiteX30" fmla="*/ 13009 w 5228120"/>
              <a:gd name="connsiteY30" fmla="*/ 4167103 h 4957739"/>
              <a:gd name="connsiteX31" fmla="*/ 19873 w 5228120"/>
              <a:gd name="connsiteY31" fmla="*/ 4141955 h 4957739"/>
              <a:gd name="connsiteX32" fmla="*/ 19873 w 5228120"/>
              <a:gd name="connsiteY32" fmla="*/ 3806821 h 4957739"/>
              <a:gd name="connsiteX33" fmla="*/ 19873 w 5228120"/>
              <a:gd name="connsiteY33" fmla="*/ 3762336 h 4957739"/>
              <a:gd name="connsiteX34" fmla="*/ 12558 w 5228120"/>
              <a:gd name="connsiteY34" fmla="*/ 3737490 h 4957739"/>
              <a:gd name="connsiteX35" fmla="*/ 4175 w 5228120"/>
              <a:gd name="connsiteY35" fmla="*/ 3712086 h 4957739"/>
              <a:gd name="connsiteX36" fmla="*/ 560 w 5228120"/>
              <a:gd name="connsiteY36" fmla="*/ 3687606 h 4957739"/>
              <a:gd name="connsiteX37" fmla="*/ 0 w 5228120"/>
              <a:gd name="connsiteY37" fmla="*/ 3668760 h 4957739"/>
              <a:gd name="connsiteX0" fmla="*/ 0 w 5228120"/>
              <a:gd name="connsiteY0" fmla="*/ 3668760 h 4957739"/>
              <a:gd name="connsiteX1" fmla="*/ 4948 w 5228120"/>
              <a:gd name="connsiteY1" fmla="*/ 3649017 h 4957739"/>
              <a:gd name="connsiteX2" fmla="*/ 2889 w 5228120"/>
              <a:gd name="connsiteY2" fmla="*/ 3635689 h 4957739"/>
              <a:gd name="connsiteX3" fmla="*/ 8191 w 5228120"/>
              <a:gd name="connsiteY3" fmla="*/ 3610867 h 4957739"/>
              <a:gd name="connsiteX4" fmla="*/ 13074 w 5228120"/>
              <a:gd name="connsiteY4" fmla="*/ 3574556 h 4957739"/>
              <a:gd name="connsiteX5" fmla="*/ 18280 w 5228120"/>
              <a:gd name="connsiteY5" fmla="*/ 3549561 h 4957739"/>
              <a:gd name="connsiteX6" fmla="*/ 19873 w 5228120"/>
              <a:gd name="connsiteY6" fmla="*/ 3544741 h 4957739"/>
              <a:gd name="connsiteX7" fmla="*/ 19873 w 5228120"/>
              <a:gd name="connsiteY7" fmla="*/ 3381182 h 4957739"/>
              <a:gd name="connsiteX8" fmla="*/ 18092 w 5228120"/>
              <a:gd name="connsiteY8" fmla="*/ 3369117 h 4957739"/>
              <a:gd name="connsiteX9" fmla="*/ 19873 w 5228120"/>
              <a:gd name="connsiteY9" fmla="*/ 3328412 h 4957739"/>
              <a:gd name="connsiteX10" fmla="*/ 17446 w 5228120"/>
              <a:gd name="connsiteY10" fmla="*/ 3322501 h 4957739"/>
              <a:gd name="connsiteX11" fmla="*/ 19873 w 5228120"/>
              <a:gd name="connsiteY11" fmla="*/ 3282705 h 4957739"/>
              <a:gd name="connsiteX12" fmla="*/ 17812 w 5228120"/>
              <a:gd name="connsiteY12" fmla="*/ 3239103 h 4957739"/>
              <a:gd name="connsiteX13" fmla="*/ 12273 w 5228120"/>
              <a:gd name="connsiteY13" fmla="*/ 3235847 h 4957739"/>
              <a:gd name="connsiteX14" fmla="*/ 11786 w 5228120"/>
              <a:gd name="connsiteY14" fmla="*/ 3226285 h 4957739"/>
              <a:gd name="connsiteX15" fmla="*/ 11892 w 5228120"/>
              <a:gd name="connsiteY15" fmla="*/ 3211231 h 4957739"/>
              <a:gd name="connsiteX16" fmla="*/ 17706 w 5228120"/>
              <a:gd name="connsiteY16" fmla="*/ 3177510 h 4957739"/>
              <a:gd name="connsiteX17" fmla="*/ 14268 w 5228120"/>
              <a:gd name="connsiteY17" fmla="*/ 18774 h 4957739"/>
              <a:gd name="connsiteX18" fmla="*/ 30700 w 5228120"/>
              <a:gd name="connsiteY18" fmla="*/ 2147 h 4957739"/>
              <a:gd name="connsiteX19" fmla="*/ 44276 w 5228120"/>
              <a:gd name="connsiteY19" fmla="*/ 0 h 4957739"/>
              <a:gd name="connsiteX20" fmla="*/ 5196316 w 5228120"/>
              <a:gd name="connsiteY20" fmla="*/ 483 h 4957739"/>
              <a:gd name="connsiteX21" fmla="*/ 5224586 w 5228120"/>
              <a:gd name="connsiteY21" fmla="*/ 28755 h 4957739"/>
              <a:gd name="connsiteX22" fmla="*/ 5224586 w 5228120"/>
              <a:gd name="connsiteY22" fmla="*/ 4929546 h 4957739"/>
              <a:gd name="connsiteX23" fmla="*/ 5196315 w 5228120"/>
              <a:gd name="connsiteY23" fmla="*/ 4957738 h 4957739"/>
              <a:gd name="connsiteX24" fmla="*/ 5157924 w 5228120"/>
              <a:gd name="connsiteY24" fmla="*/ 4957738 h 4957739"/>
              <a:gd name="connsiteX25" fmla="*/ 5157922 w 5228120"/>
              <a:gd name="connsiteY25" fmla="*/ 4957739 h 4957739"/>
              <a:gd name="connsiteX26" fmla="*/ 44266 w 5228120"/>
              <a:gd name="connsiteY26" fmla="*/ 4957092 h 4957739"/>
              <a:gd name="connsiteX27" fmla="*/ 19873 w 5228120"/>
              <a:gd name="connsiteY27" fmla="*/ 4940609 h 4957739"/>
              <a:gd name="connsiteX28" fmla="*/ 19873 w 5228120"/>
              <a:gd name="connsiteY28" fmla="*/ 4191554 h 4957739"/>
              <a:gd name="connsiteX29" fmla="*/ 13009 w 5228120"/>
              <a:gd name="connsiteY29" fmla="*/ 4167103 h 4957739"/>
              <a:gd name="connsiteX30" fmla="*/ 19873 w 5228120"/>
              <a:gd name="connsiteY30" fmla="*/ 4141955 h 4957739"/>
              <a:gd name="connsiteX31" fmla="*/ 19873 w 5228120"/>
              <a:gd name="connsiteY31" fmla="*/ 3806821 h 4957739"/>
              <a:gd name="connsiteX32" fmla="*/ 19873 w 5228120"/>
              <a:gd name="connsiteY32" fmla="*/ 3762336 h 4957739"/>
              <a:gd name="connsiteX33" fmla="*/ 12558 w 5228120"/>
              <a:gd name="connsiteY33" fmla="*/ 3737490 h 4957739"/>
              <a:gd name="connsiteX34" fmla="*/ 4175 w 5228120"/>
              <a:gd name="connsiteY34" fmla="*/ 3712086 h 4957739"/>
              <a:gd name="connsiteX35" fmla="*/ 560 w 5228120"/>
              <a:gd name="connsiteY35" fmla="*/ 3687606 h 4957739"/>
              <a:gd name="connsiteX36" fmla="*/ 0 w 5228120"/>
              <a:gd name="connsiteY36" fmla="*/ 3668760 h 4957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228120" h="4957739">
                <a:moveTo>
                  <a:pt x="0" y="3668760"/>
                </a:moveTo>
                <a:lnTo>
                  <a:pt x="4948" y="3649017"/>
                </a:lnTo>
                <a:cubicBezTo>
                  <a:pt x="5428" y="3643504"/>
                  <a:pt x="2348" y="3642047"/>
                  <a:pt x="2889" y="3635689"/>
                </a:cubicBezTo>
                <a:lnTo>
                  <a:pt x="8191" y="3610867"/>
                </a:lnTo>
                <a:lnTo>
                  <a:pt x="13074" y="3574556"/>
                </a:lnTo>
                <a:lnTo>
                  <a:pt x="18280" y="3549561"/>
                </a:lnTo>
                <a:lnTo>
                  <a:pt x="19873" y="3544741"/>
                </a:lnTo>
                <a:lnTo>
                  <a:pt x="19873" y="3381182"/>
                </a:lnTo>
                <a:lnTo>
                  <a:pt x="18092" y="3369117"/>
                </a:lnTo>
                <a:cubicBezTo>
                  <a:pt x="18686" y="3355549"/>
                  <a:pt x="19279" y="3341980"/>
                  <a:pt x="19873" y="3328412"/>
                </a:cubicBezTo>
                <a:lnTo>
                  <a:pt x="17446" y="3322501"/>
                </a:lnTo>
                <a:lnTo>
                  <a:pt x="19873" y="3282705"/>
                </a:lnTo>
                <a:cubicBezTo>
                  <a:pt x="19530" y="3269526"/>
                  <a:pt x="20072" y="3246690"/>
                  <a:pt x="17812" y="3239103"/>
                </a:cubicBezTo>
                <a:lnTo>
                  <a:pt x="12273" y="3235847"/>
                </a:lnTo>
                <a:cubicBezTo>
                  <a:pt x="12111" y="3232660"/>
                  <a:pt x="11948" y="3229472"/>
                  <a:pt x="11786" y="3226285"/>
                </a:cubicBezTo>
                <a:cubicBezTo>
                  <a:pt x="12210" y="3225585"/>
                  <a:pt x="11857" y="3211799"/>
                  <a:pt x="11892" y="3211231"/>
                </a:cubicBezTo>
                <a:lnTo>
                  <a:pt x="17706" y="3177510"/>
                </a:lnTo>
                <a:lnTo>
                  <a:pt x="14268" y="18774"/>
                </a:lnTo>
                <a:cubicBezTo>
                  <a:pt x="19746" y="9227"/>
                  <a:pt x="21251" y="7690"/>
                  <a:pt x="30700" y="2147"/>
                </a:cubicBezTo>
                <a:lnTo>
                  <a:pt x="44276" y="0"/>
                </a:lnTo>
                <a:lnTo>
                  <a:pt x="5196316" y="483"/>
                </a:lnTo>
                <a:cubicBezTo>
                  <a:pt x="5211913" y="528"/>
                  <a:pt x="5224547" y="13159"/>
                  <a:pt x="5224586" y="28755"/>
                </a:cubicBezTo>
                <a:cubicBezTo>
                  <a:pt x="5229299" y="850266"/>
                  <a:pt x="5229298" y="4108050"/>
                  <a:pt x="5224586" y="4929546"/>
                </a:cubicBezTo>
                <a:cubicBezTo>
                  <a:pt x="5224498" y="4945112"/>
                  <a:pt x="5211880" y="4957697"/>
                  <a:pt x="5196315" y="4957738"/>
                </a:cubicBezTo>
                <a:lnTo>
                  <a:pt x="5157924" y="4957738"/>
                </a:lnTo>
                <a:cubicBezTo>
                  <a:pt x="5157923" y="4957738"/>
                  <a:pt x="5157923" y="4957739"/>
                  <a:pt x="5157922" y="4957739"/>
                </a:cubicBezTo>
                <a:lnTo>
                  <a:pt x="44266" y="4957092"/>
                </a:lnTo>
                <a:cubicBezTo>
                  <a:pt x="30798" y="4957039"/>
                  <a:pt x="19909" y="4949683"/>
                  <a:pt x="19873" y="4940609"/>
                </a:cubicBezTo>
                <a:lnTo>
                  <a:pt x="19873" y="4191554"/>
                </a:lnTo>
                <a:lnTo>
                  <a:pt x="13009" y="4167103"/>
                </a:lnTo>
                <a:cubicBezTo>
                  <a:pt x="13312" y="4153381"/>
                  <a:pt x="17586" y="4150338"/>
                  <a:pt x="19873" y="4141955"/>
                </a:cubicBezTo>
                <a:lnTo>
                  <a:pt x="19873" y="3806821"/>
                </a:lnTo>
                <a:lnTo>
                  <a:pt x="19873" y="3762336"/>
                </a:lnTo>
                <a:lnTo>
                  <a:pt x="12558" y="3737490"/>
                </a:lnTo>
                <a:cubicBezTo>
                  <a:pt x="18407" y="3727494"/>
                  <a:pt x="6970" y="3720184"/>
                  <a:pt x="4175" y="3712086"/>
                </a:cubicBezTo>
                <a:lnTo>
                  <a:pt x="560" y="3687606"/>
                </a:lnTo>
                <a:cubicBezTo>
                  <a:pt x="373" y="3681324"/>
                  <a:pt x="187" y="3675042"/>
                  <a:pt x="0" y="366876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1D6F433-8B40-3E4D-A7C6-BB4219D3D0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381225">
            <a:off x="1587012" y="894451"/>
            <a:ext cx="3783351" cy="3029696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165B8C92-2D61-44A2-857C-E6980C2A22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658755">
            <a:off x="10976603" y="237613"/>
            <a:ext cx="464589" cy="1772054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3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7392546-700B-5847-B3AE-93E4636E1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7464">
            <a:off x="6308640" y="2000474"/>
            <a:ext cx="4786314" cy="160366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31B7FDF-FF70-42C1-8843-C559094686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B2CDC06-C442-466B-8A76-3D5E1EE54F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C247DEB-8314-4DFE-BAD0-937EDB94DC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E9A1CFE8-45D8-4B4F-BAAC-0F1BFC041B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C334D3F-33A5-415B-A94D-53FDDAA494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Flèche vers la gauche 20">
            <a:hlinkClick r:id="rId5" action="ppaction://hlinksldjump"/>
            <a:extLst>
              <a:ext uri="{FF2B5EF4-FFF2-40B4-BE49-F238E27FC236}">
                <a16:creationId xmlns:a16="http://schemas.microsoft.com/office/drawing/2014/main" id="{AB05CD2C-4DD5-434A-9EDF-999D8AFCF5B1}"/>
              </a:ext>
            </a:extLst>
          </p:cNvPr>
          <p:cNvSpPr/>
          <p:nvPr/>
        </p:nvSpPr>
        <p:spPr>
          <a:xfrm>
            <a:off x="9757775" y="5903188"/>
            <a:ext cx="688932" cy="36303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87AACC2-53F0-2F47-A9C6-70804792BACA}"/>
              </a:ext>
            </a:extLst>
          </p:cNvPr>
          <p:cNvSpPr txBox="1"/>
          <p:nvPr/>
        </p:nvSpPr>
        <p:spPr>
          <a:xfrm>
            <a:off x="1640910" y="5999967"/>
            <a:ext cx="5661763" cy="368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linkClick r:id="rId6"/>
              </a:rPr>
              <a:t>https://</a:t>
            </a:r>
            <a:r>
              <a:rPr lang="fr-FR" dirty="0" err="1">
                <a:hlinkClick r:id="rId6"/>
              </a:rPr>
              <a:t>www.youtube.com</a:t>
            </a:r>
            <a:r>
              <a:rPr lang="fr-FR" dirty="0">
                <a:hlinkClick r:id="rId6"/>
              </a:rPr>
              <a:t>/</a:t>
            </a:r>
            <a:r>
              <a:rPr lang="fr-FR" dirty="0" err="1">
                <a:hlinkClick r:id="rId6"/>
              </a:rPr>
              <a:t>watch?v</a:t>
            </a:r>
            <a:r>
              <a:rPr lang="fr-FR" dirty="0">
                <a:hlinkClick r:id="rId6"/>
              </a:rPr>
              <a:t>=Ju7JYuW0DtY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5921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3F5135F-115E-423C-BE4A-B56C35DC9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2C1E318-0F1F-4920-8C7D-FBAC66631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E4A7237-B6EB-4FB7-8B68-7C27438D47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84E00FDE-0838-4B5B-A782-6B6C92DB0A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BC1B2F3-8E83-4A70-B103-979C67EEC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CB86E21-E2BD-408E-8E61-D30AB8715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29B38C0-3CC6-4B41-93F3-C479D22DD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7650" y="532924"/>
            <a:ext cx="4897417" cy="493388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E0F80A2-6611-465C-80A5-6ADAE3F03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95909" y="690793"/>
            <a:ext cx="4711125" cy="4634455"/>
          </a:xfrm>
          <a:custGeom>
            <a:avLst/>
            <a:gdLst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832106 w 5228120"/>
              <a:gd name="connsiteY21" fmla="*/ 9 h 4957903"/>
              <a:gd name="connsiteX22" fmla="*/ 832122 w 5228120"/>
              <a:gd name="connsiteY22" fmla="*/ 0 h 4957903"/>
              <a:gd name="connsiteX23" fmla="*/ 3871237 w 5228120"/>
              <a:gd name="connsiteY23" fmla="*/ 0 h 4957903"/>
              <a:gd name="connsiteX24" fmla="*/ 3872793 w 5228120"/>
              <a:gd name="connsiteY24" fmla="*/ 647 h 4957903"/>
              <a:gd name="connsiteX25" fmla="*/ 5196316 w 5228120"/>
              <a:gd name="connsiteY25" fmla="*/ 647 h 4957903"/>
              <a:gd name="connsiteX26" fmla="*/ 5224586 w 5228120"/>
              <a:gd name="connsiteY26" fmla="*/ 28919 h 4957903"/>
              <a:gd name="connsiteX27" fmla="*/ 5224586 w 5228120"/>
              <a:gd name="connsiteY27" fmla="*/ 4929710 h 4957903"/>
              <a:gd name="connsiteX28" fmla="*/ 5196315 w 5228120"/>
              <a:gd name="connsiteY28" fmla="*/ 4957902 h 4957903"/>
              <a:gd name="connsiteX29" fmla="*/ 5157924 w 5228120"/>
              <a:gd name="connsiteY29" fmla="*/ 4957902 h 4957903"/>
              <a:gd name="connsiteX30" fmla="*/ 5157922 w 5228120"/>
              <a:gd name="connsiteY30" fmla="*/ 4957903 h 4957903"/>
              <a:gd name="connsiteX31" fmla="*/ 1369345 w 5228120"/>
              <a:gd name="connsiteY31" fmla="*/ 4957903 h 4957903"/>
              <a:gd name="connsiteX32" fmla="*/ 1367050 w 5228120"/>
              <a:gd name="connsiteY32" fmla="*/ 4957256 h 4957903"/>
              <a:gd name="connsiteX33" fmla="*/ 44266 w 5228120"/>
              <a:gd name="connsiteY33" fmla="*/ 4957256 h 4957903"/>
              <a:gd name="connsiteX34" fmla="*/ 19873 w 5228120"/>
              <a:gd name="connsiteY34" fmla="*/ 4940773 h 4957903"/>
              <a:gd name="connsiteX35" fmla="*/ 19873 w 5228120"/>
              <a:gd name="connsiteY35" fmla="*/ 4191718 h 4957903"/>
              <a:gd name="connsiteX36" fmla="*/ 13009 w 5228120"/>
              <a:gd name="connsiteY36" fmla="*/ 4167267 h 4957903"/>
              <a:gd name="connsiteX37" fmla="*/ 19873 w 5228120"/>
              <a:gd name="connsiteY37" fmla="*/ 4142119 h 4957903"/>
              <a:gd name="connsiteX38" fmla="*/ 19873 w 5228120"/>
              <a:gd name="connsiteY38" fmla="*/ 3806985 h 4957903"/>
              <a:gd name="connsiteX39" fmla="*/ 19873 w 5228120"/>
              <a:gd name="connsiteY39" fmla="*/ 3762500 h 4957903"/>
              <a:gd name="connsiteX40" fmla="*/ 12558 w 5228120"/>
              <a:gd name="connsiteY40" fmla="*/ 3737654 h 4957903"/>
              <a:gd name="connsiteX41" fmla="*/ 4175 w 5228120"/>
              <a:gd name="connsiteY41" fmla="*/ 3712250 h 4957903"/>
              <a:gd name="connsiteX42" fmla="*/ 560 w 5228120"/>
              <a:gd name="connsiteY42" fmla="*/ 3687770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832106 w 5228120"/>
              <a:gd name="connsiteY21" fmla="*/ 9 h 4957903"/>
              <a:gd name="connsiteX22" fmla="*/ 832122 w 5228120"/>
              <a:gd name="connsiteY22" fmla="*/ 0 h 4957903"/>
              <a:gd name="connsiteX23" fmla="*/ 3871237 w 5228120"/>
              <a:gd name="connsiteY23" fmla="*/ 0 h 4957903"/>
              <a:gd name="connsiteX24" fmla="*/ 3872793 w 5228120"/>
              <a:gd name="connsiteY24" fmla="*/ 647 h 4957903"/>
              <a:gd name="connsiteX25" fmla="*/ 5196316 w 5228120"/>
              <a:gd name="connsiteY25" fmla="*/ 647 h 4957903"/>
              <a:gd name="connsiteX26" fmla="*/ 5224586 w 5228120"/>
              <a:gd name="connsiteY26" fmla="*/ 28919 h 4957903"/>
              <a:gd name="connsiteX27" fmla="*/ 5224586 w 5228120"/>
              <a:gd name="connsiteY27" fmla="*/ 4929710 h 4957903"/>
              <a:gd name="connsiteX28" fmla="*/ 5196315 w 5228120"/>
              <a:gd name="connsiteY28" fmla="*/ 4957902 h 4957903"/>
              <a:gd name="connsiteX29" fmla="*/ 5157924 w 5228120"/>
              <a:gd name="connsiteY29" fmla="*/ 4957902 h 4957903"/>
              <a:gd name="connsiteX30" fmla="*/ 5157922 w 5228120"/>
              <a:gd name="connsiteY30" fmla="*/ 4957903 h 4957903"/>
              <a:gd name="connsiteX31" fmla="*/ 1369345 w 5228120"/>
              <a:gd name="connsiteY31" fmla="*/ 4957903 h 4957903"/>
              <a:gd name="connsiteX32" fmla="*/ 44266 w 5228120"/>
              <a:gd name="connsiteY32" fmla="*/ 4957256 h 4957903"/>
              <a:gd name="connsiteX33" fmla="*/ 19873 w 5228120"/>
              <a:gd name="connsiteY33" fmla="*/ 4940773 h 4957903"/>
              <a:gd name="connsiteX34" fmla="*/ 19873 w 5228120"/>
              <a:gd name="connsiteY34" fmla="*/ 4191718 h 4957903"/>
              <a:gd name="connsiteX35" fmla="*/ 13009 w 5228120"/>
              <a:gd name="connsiteY35" fmla="*/ 4167267 h 4957903"/>
              <a:gd name="connsiteX36" fmla="*/ 19873 w 5228120"/>
              <a:gd name="connsiteY36" fmla="*/ 4142119 h 4957903"/>
              <a:gd name="connsiteX37" fmla="*/ 19873 w 5228120"/>
              <a:gd name="connsiteY37" fmla="*/ 3806985 h 4957903"/>
              <a:gd name="connsiteX38" fmla="*/ 19873 w 5228120"/>
              <a:gd name="connsiteY38" fmla="*/ 3762500 h 4957903"/>
              <a:gd name="connsiteX39" fmla="*/ 12558 w 5228120"/>
              <a:gd name="connsiteY39" fmla="*/ 3737654 h 4957903"/>
              <a:gd name="connsiteX40" fmla="*/ 4175 w 5228120"/>
              <a:gd name="connsiteY40" fmla="*/ 3712250 h 4957903"/>
              <a:gd name="connsiteX41" fmla="*/ 560 w 5228120"/>
              <a:gd name="connsiteY41" fmla="*/ 3687770 h 4957903"/>
              <a:gd name="connsiteX42" fmla="*/ 0 w 5228120"/>
              <a:gd name="connsiteY42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832106 w 5228120"/>
              <a:gd name="connsiteY21" fmla="*/ 9 h 4957903"/>
              <a:gd name="connsiteX22" fmla="*/ 3871237 w 5228120"/>
              <a:gd name="connsiteY22" fmla="*/ 0 h 4957903"/>
              <a:gd name="connsiteX23" fmla="*/ 3872793 w 5228120"/>
              <a:gd name="connsiteY23" fmla="*/ 647 h 4957903"/>
              <a:gd name="connsiteX24" fmla="*/ 5196316 w 5228120"/>
              <a:gd name="connsiteY24" fmla="*/ 647 h 4957903"/>
              <a:gd name="connsiteX25" fmla="*/ 5224586 w 5228120"/>
              <a:gd name="connsiteY25" fmla="*/ 28919 h 4957903"/>
              <a:gd name="connsiteX26" fmla="*/ 5224586 w 5228120"/>
              <a:gd name="connsiteY26" fmla="*/ 4929710 h 4957903"/>
              <a:gd name="connsiteX27" fmla="*/ 5196315 w 5228120"/>
              <a:gd name="connsiteY27" fmla="*/ 4957902 h 4957903"/>
              <a:gd name="connsiteX28" fmla="*/ 5157924 w 5228120"/>
              <a:gd name="connsiteY28" fmla="*/ 4957902 h 4957903"/>
              <a:gd name="connsiteX29" fmla="*/ 5157922 w 5228120"/>
              <a:gd name="connsiteY29" fmla="*/ 4957903 h 4957903"/>
              <a:gd name="connsiteX30" fmla="*/ 1369345 w 5228120"/>
              <a:gd name="connsiteY30" fmla="*/ 4957903 h 4957903"/>
              <a:gd name="connsiteX31" fmla="*/ 44266 w 5228120"/>
              <a:gd name="connsiteY31" fmla="*/ 4957256 h 4957903"/>
              <a:gd name="connsiteX32" fmla="*/ 19873 w 5228120"/>
              <a:gd name="connsiteY32" fmla="*/ 4940773 h 4957903"/>
              <a:gd name="connsiteX33" fmla="*/ 19873 w 5228120"/>
              <a:gd name="connsiteY33" fmla="*/ 4191718 h 4957903"/>
              <a:gd name="connsiteX34" fmla="*/ 13009 w 5228120"/>
              <a:gd name="connsiteY34" fmla="*/ 4167267 h 4957903"/>
              <a:gd name="connsiteX35" fmla="*/ 19873 w 5228120"/>
              <a:gd name="connsiteY35" fmla="*/ 4142119 h 4957903"/>
              <a:gd name="connsiteX36" fmla="*/ 19873 w 5228120"/>
              <a:gd name="connsiteY36" fmla="*/ 3806985 h 4957903"/>
              <a:gd name="connsiteX37" fmla="*/ 19873 w 5228120"/>
              <a:gd name="connsiteY37" fmla="*/ 3762500 h 4957903"/>
              <a:gd name="connsiteX38" fmla="*/ 12558 w 5228120"/>
              <a:gd name="connsiteY38" fmla="*/ 3737654 h 4957903"/>
              <a:gd name="connsiteX39" fmla="*/ 4175 w 5228120"/>
              <a:gd name="connsiteY39" fmla="*/ 3712250 h 4957903"/>
              <a:gd name="connsiteX40" fmla="*/ 560 w 5228120"/>
              <a:gd name="connsiteY40" fmla="*/ 3687770 h 4957903"/>
              <a:gd name="connsiteX41" fmla="*/ 0 w 5228120"/>
              <a:gd name="connsiteY41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3871237 w 5228120"/>
              <a:gd name="connsiteY21" fmla="*/ 0 h 4957903"/>
              <a:gd name="connsiteX22" fmla="*/ 3872793 w 5228120"/>
              <a:gd name="connsiteY22" fmla="*/ 647 h 4957903"/>
              <a:gd name="connsiteX23" fmla="*/ 5196316 w 5228120"/>
              <a:gd name="connsiteY23" fmla="*/ 647 h 4957903"/>
              <a:gd name="connsiteX24" fmla="*/ 5224586 w 5228120"/>
              <a:gd name="connsiteY24" fmla="*/ 28919 h 4957903"/>
              <a:gd name="connsiteX25" fmla="*/ 5224586 w 5228120"/>
              <a:gd name="connsiteY25" fmla="*/ 4929710 h 4957903"/>
              <a:gd name="connsiteX26" fmla="*/ 5196315 w 5228120"/>
              <a:gd name="connsiteY26" fmla="*/ 4957902 h 4957903"/>
              <a:gd name="connsiteX27" fmla="*/ 5157924 w 5228120"/>
              <a:gd name="connsiteY27" fmla="*/ 4957902 h 4957903"/>
              <a:gd name="connsiteX28" fmla="*/ 5157922 w 5228120"/>
              <a:gd name="connsiteY28" fmla="*/ 4957903 h 4957903"/>
              <a:gd name="connsiteX29" fmla="*/ 1369345 w 5228120"/>
              <a:gd name="connsiteY29" fmla="*/ 4957903 h 4957903"/>
              <a:gd name="connsiteX30" fmla="*/ 44266 w 5228120"/>
              <a:gd name="connsiteY30" fmla="*/ 4957256 h 4957903"/>
              <a:gd name="connsiteX31" fmla="*/ 19873 w 5228120"/>
              <a:gd name="connsiteY31" fmla="*/ 4940773 h 4957903"/>
              <a:gd name="connsiteX32" fmla="*/ 19873 w 5228120"/>
              <a:gd name="connsiteY32" fmla="*/ 4191718 h 4957903"/>
              <a:gd name="connsiteX33" fmla="*/ 13009 w 5228120"/>
              <a:gd name="connsiteY33" fmla="*/ 4167267 h 4957903"/>
              <a:gd name="connsiteX34" fmla="*/ 19873 w 5228120"/>
              <a:gd name="connsiteY34" fmla="*/ 4142119 h 4957903"/>
              <a:gd name="connsiteX35" fmla="*/ 19873 w 5228120"/>
              <a:gd name="connsiteY35" fmla="*/ 3806985 h 4957903"/>
              <a:gd name="connsiteX36" fmla="*/ 19873 w 5228120"/>
              <a:gd name="connsiteY36" fmla="*/ 3762500 h 4957903"/>
              <a:gd name="connsiteX37" fmla="*/ 12558 w 5228120"/>
              <a:gd name="connsiteY37" fmla="*/ 3737654 h 4957903"/>
              <a:gd name="connsiteX38" fmla="*/ 4175 w 5228120"/>
              <a:gd name="connsiteY38" fmla="*/ 3712250 h 4957903"/>
              <a:gd name="connsiteX39" fmla="*/ 560 w 5228120"/>
              <a:gd name="connsiteY39" fmla="*/ 3687770 h 4957903"/>
              <a:gd name="connsiteX40" fmla="*/ 0 w 5228120"/>
              <a:gd name="connsiteY40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3871237 w 5228120"/>
              <a:gd name="connsiteY20" fmla="*/ 0 h 4957903"/>
              <a:gd name="connsiteX21" fmla="*/ 3872793 w 5228120"/>
              <a:gd name="connsiteY21" fmla="*/ 647 h 4957903"/>
              <a:gd name="connsiteX22" fmla="*/ 5196316 w 5228120"/>
              <a:gd name="connsiteY22" fmla="*/ 647 h 4957903"/>
              <a:gd name="connsiteX23" fmla="*/ 5224586 w 5228120"/>
              <a:gd name="connsiteY23" fmla="*/ 28919 h 4957903"/>
              <a:gd name="connsiteX24" fmla="*/ 5224586 w 5228120"/>
              <a:gd name="connsiteY24" fmla="*/ 4929710 h 4957903"/>
              <a:gd name="connsiteX25" fmla="*/ 5196315 w 5228120"/>
              <a:gd name="connsiteY25" fmla="*/ 4957902 h 4957903"/>
              <a:gd name="connsiteX26" fmla="*/ 5157924 w 5228120"/>
              <a:gd name="connsiteY26" fmla="*/ 4957902 h 4957903"/>
              <a:gd name="connsiteX27" fmla="*/ 5157922 w 5228120"/>
              <a:gd name="connsiteY27" fmla="*/ 4957903 h 4957903"/>
              <a:gd name="connsiteX28" fmla="*/ 1369345 w 5228120"/>
              <a:gd name="connsiteY28" fmla="*/ 4957903 h 4957903"/>
              <a:gd name="connsiteX29" fmla="*/ 44266 w 5228120"/>
              <a:gd name="connsiteY29" fmla="*/ 4957256 h 4957903"/>
              <a:gd name="connsiteX30" fmla="*/ 19873 w 5228120"/>
              <a:gd name="connsiteY30" fmla="*/ 4940773 h 4957903"/>
              <a:gd name="connsiteX31" fmla="*/ 19873 w 5228120"/>
              <a:gd name="connsiteY31" fmla="*/ 4191718 h 4957903"/>
              <a:gd name="connsiteX32" fmla="*/ 13009 w 5228120"/>
              <a:gd name="connsiteY32" fmla="*/ 4167267 h 4957903"/>
              <a:gd name="connsiteX33" fmla="*/ 19873 w 5228120"/>
              <a:gd name="connsiteY33" fmla="*/ 4142119 h 4957903"/>
              <a:gd name="connsiteX34" fmla="*/ 19873 w 5228120"/>
              <a:gd name="connsiteY34" fmla="*/ 3806985 h 4957903"/>
              <a:gd name="connsiteX35" fmla="*/ 19873 w 5228120"/>
              <a:gd name="connsiteY35" fmla="*/ 3762500 h 4957903"/>
              <a:gd name="connsiteX36" fmla="*/ 12558 w 5228120"/>
              <a:gd name="connsiteY36" fmla="*/ 3737654 h 4957903"/>
              <a:gd name="connsiteX37" fmla="*/ 4175 w 5228120"/>
              <a:gd name="connsiteY37" fmla="*/ 3712250 h 4957903"/>
              <a:gd name="connsiteX38" fmla="*/ 560 w 5228120"/>
              <a:gd name="connsiteY38" fmla="*/ 3687770 h 4957903"/>
              <a:gd name="connsiteX39" fmla="*/ 0 w 5228120"/>
              <a:gd name="connsiteY39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3871237 w 5228120"/>
              <a:gd name="connsiteY20" fmla="*/ 0 h 4957903"/>
              <a:gd name="connsiteX21" fmla="*/ 5196316 w 5228120"/>
              <a:gd name="connsiteY21" fmla="*/ 647 h 4957903"/>
              <a:gd name="connsiteX22" fmla="*/ 5224586 w 5228120"/>
              <a:gd name="connsiteY22" fmla="*/ 28919 h 4957903"/>
              <a:gd name="connsiteX23" fmla="*/ 5224586 w 5228120"/>
              <a:gd name="connsiteY23" fmla="*/ 4929710 h 4957903"/>
              <a:gd name="connsiteX24" fmla="*/ 5196315 w 5228120"/>
              <a:gd name="connsiteY24" fmla="*/ 4957902 h 4957903"/>
              <a:gd name="connsiteX25" fmla="*/ 5157924 w 5228120"/>
              <a:gd name="connsiteY25" fmla="*/ 4957902 h 4957903"/>
              <a:gd name="connsiteX26" fmla="*/ 5157922 w 5228120"/>
              <a:gd name="connsiteY26" fmla="*/ 4957903 h 4957903"/>
              <a:gd name="connsiteX27" fmla="*/ 1369345 w 5228120"/>
              <a:gd name="connsiteY27" fmla="*/ 4957903 h 4957903"/>
              <a:gd name="connsiteX28" fmla="*/ 44266 w 5228120"/>
              <a:gd name="connsiteY28" fmla="*/ 4957256 h 4957903"/>
              <a:gd name="connsiteX29" fmla="*/ 19873 w 5228120"/>
              <a:gd name="connsiteY29" fmla="*/ 4940773 h 4957903"/>
              <a:gd name="connsiteX30" fmla="*/ 19873 w 5228120"/>
              <a:gd name="connsiteY30" fmla="*/ 4191718 h 4957903"/>
              <a:gd name="connsiteX31" fmla="*/ 13009 w 5228120"/>
              <a:gd name="connsiteY31" fmla="*/ 4167267 h 4957903"/>
              <a:gd name="connsiteX32" fmla="*/ 19873 w 5228120"/>
              <a:gd name="connsiteY32" fmla="*/ 4142119 h 4957903"/>
              <a:gd name="connsiteX33" fmla="*/ 19873 w 5228120"/>
              <a:gd name="connsiteY33" fmla="*/ 3806985 h 4957903"/>
              <a:gd name="connsiteX34" fmla="*/ 19873 w 5228120"/>
              <a:gd name="connsiteY34" fmla="*/ 3762500 h 4957903"/>
              <a:gd name="connsiteX35" fmla="*/ 12558 w 5228120"/>
              <a:gd name="connsiteY35" fmla="*/ 3737654 h 4957903"/>
              <a:gd name="connsiteX36" fmla="*/ 4175 w 5228120"/>
              <a:gd name="connsiteY36" fmla="*/ 3712250 h 4957903"/>
              <a:gd name="connsiteX37" fmla="*/ 560 w 5228120"/>
              <a:gd name="connsiteY37" fmla="*/ 3687770 h 4957903"/>
              <a:gd name="connsiteX38" fmla="*/ 0 w 5228120"/>
              <a:gd name="connsiteY38" fmla="*/ 3668924 h 4957903"/>
              <a:gd name="connsiteX0" fmla="*/ 0 w 5228120"/>
              <a:gd name="connsiteY0" fmla="*/ 3668760 h 4957739"/>
              <a:gd name="connsiteX1" fmla="*/ 4948 w 5228120"/>
              <a:gd name="connsiteY1" fmla="*/ 3649017 h 4957739"/>
              <a:gd name="connsiteX2" fmla="*/ 2889 w 5228120"/>
              <a:gd name="connsiteY2" fmla="*/ 3635689 h 4957739"/>
              <a:gd name="connsiteX3" fmla="*/ 8191 w 5228120"/>
              <a:gd name="connsiteY3" fmla="*/ 3610867 h 4957739"/>
              <a:gd name="connsiteX4" fmla="*/ 13074 w 5228120"/>
              <a:gd name="connsiteY4" fmla="*/ 3574556 h 4957739"/>
              <a:gd name="connsiteX5" fmla="*/ 18280 w 5228120"/>
              <a:gd name="connsiteY5" fmla="*/ 3549561 h 4957739"/>
              <a:gd name="connsiteX6" fmla="*/ 19873 w 5228120"/>
              <a:gd name="connsiteY6" fmla="*/ 3544741 h 4957739"/>
              <a:gd name="connsiteX7" fmla="*/ 19873 w 5228120"/>
              <a:gd name="connsiteY7" fmla="*/ 3381182 h 4957739"/>
              <a:gd name="connsiteX8" fmla="*/ 18092 w 5228120"/>
              <a:gd name="connsiteY8" fmla="*/ 3369117 h 4957739"/>
              <a:gd name="connsiteX9" fmla="*/ 19873 w 5228120"/>
              <a:gd name="connsiteY9" fmla="*/ 3328412 h 4957739"/>
              <a:gd name="connsiteX10" fmla="*/ 17446 w 5228120"/>
              <a:gd name="connsiteY10" fmla="*/ 3322501 h 4957739"/>
              <a:gd name="connsiteX11" fmla="*/ 19873 w 5228120"/>
              <a:gd name="connsiteY11" fmla="*/ 3282705 h 4957739"/>
              <a:gd name="connsiteX12" fmla="*/ 17812 w 5228120"/>
              <a:gd name="connsiteY12" fmla="*/ 3239103 h 4957739"/>
              <a:gd name="connsiteX13" fmla="*/ 12273 w 5228120"/>
              <a:gd name="connsiteY13" fmla="*/ 3235847 h 4957739"/>
              <a:gd name="connsiteX14" fmla="*/ 11786 w 5228120"/>
              <a:gd name="connsiteY14" fmla="*/ 3226285 h 4957739"/>
              <a:gd name="connsiteX15" fmla="*/ 11892 w 5228120"/>
              <a:gd name="connsiteY15" fmla="*/ 3211231 h 4957739"/>
              <a:gd name="connsiteX16" fmla="*/ 17706 w 5228120"/>
              <a:gd name="connsiteY16" fmla="*/ 3177510 h 4957739"/>
              <a:gd name="connsiteX17" fmla="*/ 14268 w 5228120"/>
              <a:gd name="connsiteY17" fmla="*/ 18774 h 4957739"/>
              <a:gd name="connsiteX18" fmla="*/ 30700 w 5228120"/>
              <a:gd name="connsiteY18" fmla="*/ 2147 h 4957739"/>
              <a:gd name="connsiteX19" fmla="*/ 44276 w 5228120"/>
              <a:gd name="connsiteY19" fmla="*/ 0 h 4957739"/>
              <a:gd name="connsiteX20" fmla="*/ 5196316 w 5228120"/>
              <a:gd name="connsiteY20" fmla="*/ 483 h 4957739"/>
              <a:gd name="connsiteX21" fmla="*/ 5224586 w 5228120"/>
              <a:gd name="connsiteY21" fmla="*/ 28755 h 4957739"/>
              <a:gd name="connsiteX22" fmla="*/ 5224586 w 5228120"/>
              <a:gd name="connsiteY22" fmla="*/ 4929546 h 4957739"/>
              <a:gd name="connsiteX23" fmla="*/ 5196315 w 5228120"/>
              <a:gd name="connsiteY23" fmla="*/ 4957738 h 4957739"/>
              <a:gd name="connsiteX24" fmla="*/ 5157924 w 5228120"/>
              <a:gd name="connsiteY24" fmla="*/ 4957738 h 4957739"/>
              <a:gd name="connsiteX25" fmla="*/ 5157922 w 5228120"/>
              <a:gd name="connsiteY25" fmla="*/ 4957739 h 4957739"/>
              <a:gd name="connsiteX26" fmla="*/ 1369345 w 5228120"/>
              <a:gd name="connsiteY26" fmla="*/ 4957739 h 4957739"/>
              <a:gd name="connsiteX27" fmla="*/ 44266 w 5228120"/>
              <a:gd name="connsiteY27" fmla="*/ 4957092 h 4957739"/>
              <a:gd name="connsiteX28" fmla="*/ 19873 w 5228120"/>
              <a:gd name="connsiteY28" fmla="*/ 4940609 h 4957739"/>
              <a:gd name="connsiteX29" fmla="*/ 19873 w 5228120"/>
              <a:gd name="connsiteY29" fmla="*/ 4191554 h 4957739"/>
              <a:gd name="connsiteX30" fmla="*/ 13009 w 5228120"/>
              <a:gd name="connsiteY30" fmla="*/ 4167103 h 4957739"/>
              <a:gd name="connsiteX31" fmla="*/ 19873 w 5228120"/>
              <a:gd name="connsiteY31" fmla="*/ 4141955 h 4957739"/>
              <a:gd name="connsiteX32" fmla="*/ 19873 w 5228120"/>
              <a:gd name="connsiteY32" fmla="*/ 3806821 h 4957739"/>
              <a:gd name="connsiteX33" fmla="*/ 19873 w 5228120"/>
              <a:gd name="connsiteY33" fmla="*/ 3762336 h 4957739"/>
              <a:gd name="connsiteX34" fmla="*/ 12558 w 5228120"/>
              <a:gd name="connsiteY34" fmla="*/ 3737490 h 4957739"/>
              <a:gd name="connsiteX35" fmla="*/ 4175 w 5228120"/>
              <a:gd name="connsiteY35" fmla="*/ 3712086 h 4957739"/>
              <a:gd name="connsiteX36" fmla="*/ 560 w 5228120"/>
              <a:gd name="connsiteY36" fmla="*/ 3687606 h 4957739"/>
              <a:gd name="connsiteX37" fmla="*/ 0 w 5228120"/>
              <a:gd name="connsiteY37" fmla="*/ 3668760 h 4957739"/>
              <a:gd name="connsiteX0" fmla="*/ 0 w 5228120"/>
              <a:gd name="connsiteY0" fmla="*/ 3668760 h 4957739"/>
              <a:gd name="connsiteX1" fmla="*/ 4948 w 5228120"/>
              <a:gd name="connsiteY1" fmla="*/ 3649017 h 4957739"/>
              <a:gd name="connsiteX2" fmla="*/ 2889 w 5228120"/>
              <a:gd name="connsiteY2" fmla="*/ 3635689 h 4957739"/>
              <a:gd name="connsiteX3" fmla="*/ 8191 w 5228120"/>
              <a:gd name="connsiteY3" fmla="*/ 3610867 h 4957739"/>
              <a:gd name="connsiteX4" fmla="*/ 13074 w 5228120"/>
              <a:gd name="connsiteY4" fmla="*/ 3574556 h 4957739"/>
              <a:gd name="connsiteX5" fmla="*/ 18280 w 5228120"/>
              <a:gd name="connsiteY5" fmla="*/ 3549561 h 4957739"/>
              <a:gd name="connsiteX6" fmla="*/ 19873 w 5228120"/>
              <a:gd name="connsiteY6" fmla="*/ 3544741 h 4957739"/>
              <a:gd name="connsiteX7" fmla="*/ 19873 w 5228120"/>
              <a:gd name="connsiteY7" fmla="*/ 3381182 h 4957739"/>
              <a:gd name="connsiteX8" fmla="*/ 18092 w 5228120"/>
              <a:gd name="connsiteY8" fmla="*/ 3369117 h 4957739"/>
              <a:gd name="connsiteX9" fmla="*/ 19873 w 5228120"/>
              <a:gd name="connsiteY9" fmla="*/ 3328412 h 4957739"/>
              <a:gd name="connsiteX10" fmla="*/ 17446 w 5228120"/>
              <a:gd name="connsiteY10" fmla="*/ 3322501 h 4957739"/>
              <a:gd name="connsiteX11" fmla="*/ 19873 w 5228120"/>
              <a:gd name="connsiteY11" fmla="*/ 3282705 h 4957739"/>
              <a:gd name="connsiteX12" fmla="*/ 17812 w 5228120"/>
              <a:gd name="connsiteY12" fmla="*/ 3239103 h 4957739"/>
              <a:gd name="connsiteX13" fmla="*/ 12273 w 5228120"/>
              <a:gd name="connsiteY13" fmla="*/ 3235847 h 4957739"/>
              <a:gd name="connsiteX14" fmla="*/ 11786 w 5228120"/>
              <a:gd name="connsiteY14" fmla="*/ 3226285 h 4957739"/>
              <a:gd name="connsiteX15" fmla="*/ 11892 w 5228120"/>
              <a:gd name="connsiteY15" fmla="*/ 3211231 h 4957739"/>
              <a:gd name="connsiteX16" fmla="*/ 17706 w 5228120"/>
              <a:gd name="connsiteY16" fmla="*/ 3177510 h 4957739"/>
              <a:gd name="connsiteX17" fmla="*/ 14268 w 5228120"/>
              <a:gd name="connsiteY17" fmla="*/ 18774 h 4957739"/>
              <a:gd name="connsiteX18" fmla="*/ 30700 w 5228120"/>
              <a:gd name="connsiteY18" fmla="*/ 2147 h 4957739"/>
              <a:gd name="connsiteX19" fmla="*/ 44276 w 5228120"/>
              <a:gd name="connsiteY19" fmla="*/ 0 h 4957739"/>
              <a:gd name="connsiteX20" fmla="*/ 5196316 w 5228120"/>
              <a:gd name="connsiteY20" fmla="*/ 483 h 4957739"/>
              <a:gd name="connsiteX21" fmla="*/ 5224586 w 5228120"/>
              <a:gd name="connsiteY21" fmla="*/ 28755 h 4957739"/>
              <a:gd name="connsiteX22" fmla="*/ 5224586 w 5228120"/>
              <a:gd name="connsiteY22" fmla="*/ 4929546 h 4957739"/>
              <a:gd name="connsiteX23" fmla="*/ 5196315 w 5228120"/>
              <a:gd name="connsiteY23" fmla="*/ 4957738 h 4957739"/>
              <a:gd name="connsiteX24" fmla="*/ 5157924 w 5228120"/>
              <a:gd name="connsiteY24" fmla="*/ 4957738 h 4957739"/>
              <a:gd name="connsiteX25" fmla="*/ 5157922 w 5228120"/>
              <a:gd name="connsiteY25" fmla="*/ 4957739 h 4957739"/>
              <a:gd name="connsiteX26" fmla="*/ 44266 w 5228120"/>
              <a:gd name="connsiteY26" fmla="*/ 4957092 h 4957739"/>
              <a:gd name="connsiteX27" fmla="*/ 19873 w 5228120"/>
              <a:gd name="connsiteY27" fmla="*/ 4940609 h 4957739"/>
              <a:gd name="connsiteX28" fmla="*/ 19873 w 5228120"/>
              <a:gd name="connsiteY28" fmla="*/ 4191554 h 4957739"/>
              <a:gd name="connsiteX29" fmla="*/ 13009 w 5228120"/>
              <a:gd name="connsiteY29" fmla="*/ 4167103 h 4957739"/>
              <a:gd name="connsiteX30" fmla="*/ 19873 w 5228120"/>
              <a:gd name="connsiteY30" fmla="*/ 4141955 h 4957739"/>
              <a:gd name="connsiteX31" fmla="*/ 19873 w 5228120"/>
              <a:gd name="connsiteY31" fmla="*/ 3806821 h 4957739"/>
              <a:gd name="connsiteX32" fmla="*/ 19873 w 5228120"/>
              <a:gd name="connsiteY32" fmla="*/ 3762336 h 4957739"/>
              <a:gd name="connsiteX33" fmla="*/ 12558 w 5228120"/>
              <a:gd name="connsiteY33" fmla="*/ 3737490 h 4957739"/>
              <a:gd name="connsiteX34" fmla="*/ 4175 w 5228120"/>
              <a:gd name="connsiteY34" fmla="*/ 3712086 h 4957739"/>
              <a:gd name="connsiteX35" fmla="*/ 560 w 5228120"/>
              <a:gd name="connsiteY35" fmla="*/ 3687606 h 4957739"/>
              <a:gd name="connsiteX36" fmla="*/ 0 w 5228120"/>
              <a:gd name="connsiteY36" fmla="*/ 3668760 h 4957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228120" h="4957739">
                <a:moveTo>
                  <a:pt x="0" y="3668760"/>
                </a:moveTo>
                <a:lnTo>
                  <a:pt x="4948" y="3649017"/>
                </a:lnTo>
                <a:cubicBezTo>
                  <a:pt x="5428" y="3643504"/>
                  <a:pt x="2348" y="3642047"/>
                  <a:pt x="2889" y="3635689"/>
                </a:cubicBezTo>
                <a:lnTo>
                  <a:pt x="8191" y="3610867"/>
                </a:lnTo>
                <a:lnTo>
                  <a:pt x="13074" y="3574556"/>
                </a:lnTo>
                <a:lnTo>
                  <a:pt x="18280" y="3549561"/>
                </a:lnTo>
                <a:lnTo>
                  <a:pt x="19873" y="3544741"/>
                </a:lnTo>
                <a:lnTo>
                  <a:pt x="19873" y="3381182"/>
                </a:lnTo>
                <a:lnTo>
                  <a:pt x="18092" y="3369117"/>
                </a:lnTo>
                <a:cubicBezTo>
                  <a:pt x="18686" y="3355549"/>
                  <a:pt x="19279" y="3341980"/>
                  <a:pt x="19873" y="3328412"/>
                </a:cubicBezTo>
                <a:lnTo>
                  <a:pt x="17446" y="3322501"/>
                </a:lnTo>
                <a:lnTo>
                  <a:pt x="19873" y="3282705"/>
                </a:lnTo>
                <a:cubicBezTo>
                  <a:pt x="19530" y="3269526"/>
                  <a:pt x="20072" y="3246690"/>
                  <a:pt x="17812" y="3239103"/>
                </a:cubicBezTo>
                <a:lnTo>
                  <a:pt x="12273" y="3235847"/>
                </a:lnTo>
                <a:cubicBezTo>
                  <a:pt x="12111" y="3232660"/>
                  <a:pt x="11948" y="3229472"/>
                  <a:pt x="11786" y="3226285"/>
                </a:cubicBezTo>
                <a:cubicBezTo>
                  <a:pt x="12210" y="3225585"/>
                  <a:pt x="11857" y="3211799"/>
                  <a:pt x="11892" y="3211231"/>
                </a:cubicBezTo>
                <a:lnTo>
                  <a:pt x="17706" y="3177510"/>
                </a:lnTo>
                <a:lnTo>
                  <a:pt x="14268" y="18774"/>
                </a:lnTo>
                <a:cubicBezTo>
                  <a:pt x="19746" y="9227"/>
                  <a:pt x="21251" y="7690"/>
                  <a:pt x="30700" y="2147"/>
                </a:cubicBezTo>
                <a:lnTo>
                  <a:pt x="44276" y="0"/>
                </a:lnTo>
                <a:lnTo>
                  <a:pt x="5196316" y="483"/>
                </a:lnTo>
                <a:cubicBezTo>
                  <a:pt x="5211913" y="528"/>
                  <a:pt x="5224547" y="13159"/>
                  <a:pt x="5224586" y="28755"/>
                </a:cubicBezTo>
                <a:cubicBezTo>
                  <a:pt x="5229299" y="850266"/>
                  <a:pt x="5229298" y="4108050"/>
                  <a:pt x="5224586" y="4929546"/>
                </a:cubicBezTo>
                <a:cubicBezTo>
                  <a:pt x="5224498" y="4945112"/>
                  <a:pt x="5211880" y="4957697"/>
                  <a:pt x="5196315" y="4957738"/>
                </a:cubicBezTo>
                <a:lnTo>
                  <a:pt x="5157924" y="4957738"/>
                </a:lnTo>
                <a:cubicBezTo>
                  <a:pt x="5157923" y="4957738"/>
                  <a:pt x="5157923" y="4957739"/>
                  <a:pt x="5157922" y="4957739"/>
                </a:cubicBezTo>
                <a:lnTo>
                  <a:pt x="44266" y="4957092"/>
                </a:lnTo>
                <a:cubicBezTo>
                  <a:pt x="30798" y="4957039"/>
                  <a:pt x="19909" y="4949683"/>
                  <a:pt x="19873" y="4940609"/>
                </a:cubicBezTo>
                <a:lnTo>
                  <a:pt x="19873" y="4191554"/>
                </a:lnTo>
                <a:lnTo>
                  <a:pt x="13009" y="4167103"/>
                </a:lnTo>
                <a:cubicBezTo>
                  <a:pt x="13312" y="4153381"/>
                  <a:pt x="17586" y="4150338"/>
                  <a:pt x="19873" y="4141955"/>
                </a:cubicBezTo>
                <a:lnTo>
                  <a:pt x="19873" y="3806821"/>
                </a:lnTo>
                <a:lnTo>
                  <a:pt x="19873" y="3762336"/>
                </a:lnTo>
                <a:lnTo>
                  <a:pt x="12558" y="3737490"/>
                </a:lnTo>
                <a:cubicBezTo>
                  <a:pt x="18407" y="3727494"/>
                  <a:pt x="6970" y="3720184"/>
                  <a:pt x="4175" y="3712086"/>
                </a:cubicBezTo>
                <a:lnTo>
                  <a:pt x="560" y="3687606"/>
                </a:lnTo>
                <a:cubicBezTo>
                  <a:pt x="373" y="3681324"/>
                  <a:pt x="187" y="3675042"/>
                  <a:pt x="0" y="366876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2BE91A5-887B-EB4E-961A-A20AE27F94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2847" y="816634"/>
            <a:ext cx="3096772" cy="436165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67F9DA9-5521-4A58-9B23-C108A3A24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9886" y="532924"/>
            <a:ext cx="4897417" cy="493388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F2B5AB8-A75C-49F7-8DF4-3342BF3C8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6263143" y="680785"/>
            <a:ext cx="4711123" cy="4654470"/>
          </a:xfrm>
          <a:custGeom>
            <a:avLst/>
            <a:gdLst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832106 w 5228120"/>
              <a:gd name="connsiteY21" fmla="*/ 9 h 4957903"/>
              <a:gd name="connsiteX22" fmla="*/ 832122 w 5228120"/>
              <a:gd name="connsiteY22" fmla="*/ 0 h 4957903"/>
              <a:gd name="connsiteX23" fmla="*/ 3871237 w 5228120"/>
              <a:gd name="connsiteY23" fmla="*/ 0 h 4957903"/>
              <a:gd name="connsiteX24" fmla="*/ 3872793 w 5228120"/>
              <a:gd name="connsiteY24" fmla="*/ 647 h 4957903"/>
              <a:gd name="connsiteX25" fmla="*/ 5196316 w 5228120"/>
              <a:gd name="connsiteY25" fmla="*/ 647 h 4957903"/>
              <a:gd name="connsiteX26" fmla="*/ 5224586 w 5228120"/>
              <a:gd name="connsiteY26" fmla="*/ 28919 h 4957903"/>
              <a:gd name="connsiteX27" fmla="*/ 5224586 w 5228120"/>
              <a:gd name="connsiteY27" fmla="*/ 4929710 h 4957903"/>
              <a:gd name="connsiteX28" fmla="*/ 5196315 w 5228120"/>
              <a:gd name="connsiteY28" fmla="*/ 4957902 h 4957903"/>
              <a:gd name="connsiteX29" fmla="*/ 5157924 w 5228120"/>
              <a:gd name="connsiteY29" fmla="*/ 4957902 h 4957903"/>
              <a:gd name="connsiteX30" fmla="*/ 5157922 w 5228120"/>
              <a:gd name="connsiteY30" fmla="*/ 4957903 h 4957903"/>
              <a:gd name="connsiteX31" fmla="*/ 1369345 w 5228120"/>
              <a:gd name="connsiteY31" fmla="*/ 4957903 h 4957903"/>
              <a:gd name="connsiteX32" fmla="*/ 1367050 w 5228120"/>
              <a:gd name="connsiteY32" fmla="*/ 4957256 h 4957903"/>
              <a:gd name="connsiteX33" fmla="*/ 44266 w 5228120"/>
              <a:gd name="connsiteY33" fmla="*/ 4957256 h 4957903"/>
              <a:gd name="connsiteX34" fmla="*/ 19873 w 5228120"/>
              <a:gd name="connsiteY34" fmla="*/ 4940773 h 4957903"/>
              <a:gd name="connsiteX35" fmla="*/ 19873 w 5228120"/>
              <a:gd name="connsiteY35" fmla="*/ 4191718 h 4957903"/>
              <a:gd name="connsiteX36" fmla="*/ 13009 w 5228120"/>
              <a:gd name="connsiteY36" fmla="*/ 4167267 h 4957903"/>
              <a:gd name="connsiteX37" fmla="*/ 19873 w 5228120"/>
              <a:gd name="connsiteY37" fmla="*/ 4142119 h 4957903"/>
              <a:gd name="connsiteX38" fmla="*/ 19873 w 5228120"/>
              <a:gd name="connsiteY38" fmla="*/ 3806985 h 4957903"/>
              <a:gd name="connsiteX39" fmla="*/ 19873 w 5228120"/>
              <a:gd name="connsiteY39" fmla="*/ 3762500 h 4957903"/>
              <a:gd name="connsiteX40" fmla="*/ 12558 w 5228120"/>
              <a:gd name="connsiteY40" fmla="*/ 3737654 h 4957903"/>
              <a:gd name="connsiteX41" fmla="*/ 4175 w 5228120"/>
              <a:gd name="connsiteY41" fmla="*/ 3712250 h 4957903"/>
              <a:gd name="connsiteX42" fmla="*/ 560 w 5228120"/>
              <a:gd name="connsiteY42" fmla="*/ 3687770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832106 w 5228120"/>
              <a:gd name="connsiteY21" fmla="*/ 9 h 4957903"/>
              <a:gd name="connsiteX22" fmla="*/ 832122 w 5228120"/>
              <a:gd name="connsiteY22" fmla="*/ 0 h 4957903"/>
              <a:gd name="connsiteX23" fmla="*/ 3871237 w 5228120"/>
              <a:gd name="connsiteY23" fmla="*/ 0 h 4957903"/>
              <a:gd name="connsiteX24" fmla="*/ 3872793 w 5228120"/>
              <a:gd name="connsiteY24" fmla="*/ 647 h 4957903"/>
              <a:gd name="connsiteX25" fmla="*/ 5196316 w 5228120"/>
              <a:gd name="connsiteY25" fmla="*/ 647 h 4957903"/>
              <a:gd name="connsiteX26" fmla="*/ 5224586 w 5228120"/>
              <a:gd name="connsiteY26" fmla="*/ 28919 h 4957903"/>
              <a:gd name="connsiteX27" fmla="*/ 5224586 w 5228120"/>
              <a:gd name="connsiteY27" fmla="*/ 4929710 h 4957903"/>
              <a:gd name="connsiteX28" fmla="*/ 5196315 w 5228120"/>
              <a:gd name="connsiteY28" fmla="*/ 4957902 h 4957903"/>
              <a:gd name="connsiteX29" fmla="*/ 5157924 w 5228120"/>
              <a:gd name="connsiteY29" fmla="*/ 4957902 h 4957903"/>
              <a:gd name="connsiteX30" fmla="*/ 5157922 w 5228120"/>
              <a:gd name="connsiteY30" fmla="*/ 4957903 h 4957903"/>
              <a:gd name="connsiteX31" fmla="*/ 1369345 w 5228120"/>
              <a:gd name="connsiteY31" fmla="*/ 4957903 h 4957903"/>
              <a:gd name="connsiteX32" fmla="*/ 44266 w 5228120"/>
              <a:gd name="connsiteY32" fmla="*/ 4957256 h 4957903"/>
              <a:gd name="connsiteX33" fmla="*/ 19873 w 5228120"/>
              <a:gd name="connsiteY33" fmla="*/ 4940773 h 4957903"/>
              <a:gd name="connsiteX34" fmla="*/ 19873 w 5228120"/>
              <a:gd name="connsiteY34" fmla="*/ 4191718 h 4957903"/>
              <a:gd name="connsiteX35" fmla="*/ 13009 w 5228120"/>
              <a:gd name="connsiteY35" fmla="*/ 4167267 h 4957903"/>
              <a:gd name="connsiteX36" fmla="*/ 19873 w 5228120"/>
              <a:gd name="connsiteY36" fmla="*/ 4142119 h 4957903"/>
              <a:gd name="connsiteX37" fmla="*/ 19873 w 5228120"/>
              <a:gd name="connsiteY37" fmla="*/ 3806985 h 4957903"/>
              <a:gd name="connsiteX38" fmla="*/ 19873 w 5228120"/>
              <a:gd name="connsiteY38" fmla="*/ 3762500 h 4957903"/>
              <a:gd name="connsiteX39" fmla="*/ 12558 w 5228120"/>
              <a:gd name="connsiteY39" fmla="*/ 3737654 h 4957903"/>
              <a:gd name="connsiteX40" fmla="*/ 4175 w 5228120"/>
              <a:gd name="connsiteY40" fmla="*/ 3712250 h 4957903"/>
              <a:gd name="connsiteX41" fmla="*/ 560 w 5228120"/>
              <a:gd name="connsiteY41" fmla="*/ 3687770 h 4957903"/>
              <a:gd name="connsiteX42" fmla="*/ 0 w 5228120"/>
              <a:gd name="connsiteY42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832106 w 5228120"/>
              <a:gd name="connsiteY21" fmla="*/ 9 h 4957903"/>
              <a:gd name="connsiteX22" fmla="*/ 3871237 w 5228120"/>
              <a:gd name="connsiteY22" fmla="*/ 0 h 4957903"/>
              <a:gd name="connsiteX23" fmla="*/ 3872793 w 5228120"/>
              <a:gd name="connsiteY23" fmla="*/ 647 h 4957903"/>
              <a:gd name="connsiteX24" fmla="*/ 5196316 w 5228120"/>
              <a:gd name="connsiteY24" fmla="*/ 647 h 4957903"/>
              <a:gd name="connsiteX25" fmla="*/ 5224586 w 5228120"/>
              <a:gd name="connsiteY25" fmla="*/ 28919 h 4957903"/>
              <a:gd name="connsiteX26" fmla="*/ 5224586 w 5228120"/>
              <a:gd name="connsiteY26" fmla="*/ 4929710 h 4957903"/>
              <a:gd name="connsiteX27" fmla="*/ 5196315 w 5228120"/>
              <a:gd name="connsiteY27" fmla="*/ 4957902 h 4957903"/>
              <a:gd name="connsiteX28" fmla="*/ 5157924 w 5228120"/>
              <a:gd name="connsiteY28" fmla="*/ 4957902 h 4957903"/>
              <a:gd name="connsiteX29" fmla="*/ 5157922 w 5228120"/>
              <a:gd name="connsiteY29" fmla="*/ 4957903 h 4957903"/>
              <a:gd name="connsiteX30" fmla="*/ 1369345 w 5228120"/>
              <a:gd name="connsiteY30" fmla="*/ 4957903 h 4957903"/>
              <a:gd name="connsiteX31" fmla="*/ 44266 w 5228120"/>
              <a:gd name="connsiteY31" fmla="*/ 4957256 h 4957903"/>
              <a:gd name="connsiteX32" fmla="*/ 19873 w 5228120"/>
              <a:gd name="connsiteY32" fmla="*/ 4940773 h 4957903"/>
              <a:gd name="connsiteX33" fmla="*/ 19873 w 5228120"/>
              <a:gd name="connsiteY33" fmla="*/ 4191718 h 4957903"/>
              <a:gd name="connsiteX34" fmla="*/ 13009 w 5228120"/>
              <a:gd name="connsiteY34" fmla="*/ 4167267 h 4957903"/>
              <a:gd name="connsiteX35" fmla="*/ 19873 w 5228120"/>
              <a:gd name="connsiteY35" fmla="*/ 4142119 h 4957903"/>
              <a:gd name="connsiteX36" fmla="*/ 19873 w 5228120"/>
              <a:gd name="connsiteY36" fmla="*/ 3806985 h 4957903"/>
              <a:gd name="connsiteX37" fmla="*/ 19873 w 5228120"/>
              <a:gd name="connsiteY37" fmla="*/ 3762500 h 4957903"/>
              <a:gd name="connsiteX38" fmla="*/ 12558 w 5228120"/>
              <a:gd name="connsiteY38" fmla="*/ 3737654 h 4957903"/>
              <a:gd name="connsiteX39" fmla="*/ 4175 w 5228120"/>
              <a:gd name="connsiteY39" fmla="*/ 3712250 h 4957903"/>
              <a:gd name="connsiteX40" fmla="*/ 560 w 5228120"/>
              <a:gd name="connsiteY40" fmla="*/ 3687770 h 4957903"/>
              <a:gd name="connsiteX41" fmla="*/ 0 w 5228120"/>
              <a:gd name="connsiteY41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3871237 w 5228120"/>
              <a:gd name="connsiteY21" fmla="*/ 0 h 4957903"/>
              <a:gd name="connsiteX22" fmla="*/ 3872793 w 5228120"/>
              <a:gd name="connsiteY22" fmla="*/ 647 h 4957903"/>
              <a:gd name="connsiteX23" fmla="*/ 5196316 w 5228120"/>
              <a:gd name="connsiteY23" fmla="*/ 647 h 4957903"/>
              <a:gd name="connsiteX24" fmla="*/ 5224586 w 5228120"/>
              <a:gd name="connsiteY24" fmla="*/ 28919 h 4957903"/>
              <a:gd name="connsiteX25" fmla="*/ 5224586 w 5228120"/>
              <a:gd name="connsiteY25" fmla="*/ 4929710 h 4957903"/>
              <a:gd name="connsiteX26" fmla="*/ 5196315 w 5228120"/>
              <a:gd name="connsiteY26" fmla="*/ 4957902 h 4957903"/>
              <a:gd name="connsiteX27" fmla="*/ 5157924 w 5228120"/>
              <a:gd name="connsiteY27" fmla="*/ 4957902 h 4957903"/>
              <a:gd name="connsiteX28" fmla="*/ 5157922 w 5228120"/>
              <a:gd name="connsiteY28" fmla="*/ 4957903 h 4957903"/>
              <a:gd name="connsiteX29" fmla="*/ 1369345 w 5228120"/>
              <a:gd name="connsiteY29" fmla="*/ 4957903 h 4957903"/>
              <a:gd name="connsiteX30" fmla="*/ 44266 w 5228120"/>
              <a:gd name="connsiteY30" fmla="*/ 4957256 h 4957903"/>
              <a:gd name="connsiteX31" fmla="*/ 19873 w 5228120"/>
              <a:gd name="connsiteY31" fmla="*/ 4940773 h 4957903"/>
              <a:gd name="connsiteX32" fmla="*/ 19873 w 5228120"/>
              <a:gd name="connsiteY32" fmla="*/ 4191718 h 4957903"/>
              <a:gd name="connsiteX33" fmla="*/ 13009 w 5228120"/>
              <a:gd name="connsiteY33" fmla="*/ 4167267 h 4957903"/>
              <a:gd name="connsiteX34" fmla="*/ 19873 w 5228120"/>
              <a:gd name="connsiteY34" fmla="*/ 4142119 h 4957903"/>
              <a:gd name="connsiteX35" fmla="*/ 19873 w 5228120"/>
              <a:gd name="connsiteY35" fmla="*/ 3806985 h 4957903"/>
              <a:gd name="connsiteX36" fmla="*/ 19873 w 5228120"/>
              <a:gd name="connsiteY36" fmla="*/ 3762500 h 4957903"/>
              <a:gd name="connsiteX37" fmla="*/ 12558 w 5228120"/>
              <a:gd name="connsiteY37" fmla="*/ 3737654 h 4957903"/>
              <a:gd name="connsiteX38" fmla="*/ 4175 w 5228120"/>
              <a:gd name="connsiteY38" fmla="*/ 3712250 h 4957903"/>
              <a:gd name="connsiteX39" fmla="*/ 560 w 5228120"/>
              <a:gd name="connsiteY39" fmla="*/ 3687770 h 4957903"/>
              <a:gd name="connsiteX40" fmla="*/ 0 w 5228120"/>
              <a:gd name="connsiteY40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3871237 w 5228120"/>
              <a:gd name="connsiteY20" fmla="*/ 0 h 4957903"/>
              <a:gd name="connsiteX21" fmla="*/ 3872793 w 5228120"/>
              <a:gd name="connsiteY21" fmla="*/ 647 h 4957903"/>
              <a:gd name="connsiteX22" fmla="*/ 5196316 w 5228120"/>
              <a:gd name="connsiteY22" fmla="*/ 647 h 4957903"/>
              <a:gd name="connsiteX23" fmla="*/ 5224586 w 5228120"/>
              <a:gd name="connsiteY23" fmla="*/ 28919 h 4957903"/>
              <a:gd name="connsiteX24" fmla="*/ 5224586 w 5228120"/>
              <a:gd name="connsiteY24" fmla="*/ 4929710 h 4957903"/>
              <a:gd name="connsiteX25" fmla="*/ 5196315 w 5228120"/>
              <a:gd name="connsiteY25" fmla="*/ 4957902 h 4957903"/>
              <a:gd name="connsiteX26" fmla="*/ 5157924 w 5228120"/>
              <a:gd name="connsiteY26" fmla="*/ 4957902 h 4957903"/>
              <a:gd name="connsiteX27" fmla="*/ 5157922 w 5228120"/>
              <a:gd name="connsiteY27" fmla="*/ 4957903 h 4957903"/>
              <a:gd name="connsiteX28" fmla="*/ 1369345 w 5228120"/>
              <a:gd name="connsiteY28" fmla="*/ 4957903 h 4957903"/>
              <a:gd name="connsiteX29" fmla="*/ 44266 w 5228120"/>
              <a:gd name="connsiteY29" fmla="*/ 4957256 h 4957903"/>
              <a:gd name="connsiteX30" fmla="*/ 19873 w 5228120"/>
              <a:gd name="connsiteY30" fmla="*/ 4940773 h 4957903"/>
              <a:gd name="connsiteX31" fmla="*/ 19873 w 5228120"/>
              <a:gd name="connsiteY31" fmla="*/ 4191718 h 4957903"/>
              <a:gd name="connsiteX32" fmla="*/ 13009 w 5228120"/>
              <a:gd name="connsiteY32" fmla="*/ 4167267 h 4957903"/>
              <a:gd name="connsiteX33" fmla="*/ 19873 w 5228120"/>
              <a:gd name="connsiteY33" fmla="*/ 4142119 h 4957903"/>
              <a:gd name="connsiteX34" fmla="*/ 19873 w 5228120"/>
              <a:gd name="connsiteY34" fmla="*/ 3806985 h 4957903"/>
              <a:gd name="connsiteX35" fmla="*/ 19873 w 5228120"/>
              <a:gd name="connsiteY35" fmla="*/ 3762500 h 4957903"/>
              <a:gd name="connsiteX36" fmla="*/ 12558 w 5228120"/>
              <a:gd name="connsiteY36" fmla="*/ 3737654 h 4957903"/>
              <a:gd name="connsiteX37" fmla="*/ 4175 w 5228120"/>
              <a:gd name="connsiteY37" fmla="*/ 3712250 h 4957903"/>
              <a:gd name="connsiteX38" fmla="*/ 560 w 5228120"/>
              <a:gd name="connsiteY38" fmla="*/ 3687770 h 4957903"/>
              <a:gd name="connsiteX39" fmla="*/ 0 w 5228120"/>
              <a:gd name="connsiteY39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3871237 w 5228120"/>
              <a:gd name="connsiteY20" fmla="*/ 0 h 4957903"/>
              <a:gd name="connsiteX21" fmla="*/ 5196316 w 5228120"/>
              <a:gd name="connsiteY21" fmla="*/ 647 h 4957903"/>
              <a:gd name="connsiteX22" fmla="*/ 5224586 w 5228120"/>
              <a:gd name="connsiteY22" fmla="*/ 28919 h 4957903"/>
              <a:gd name="connsiteX23" fmla="*/ 5224586 w 5228120"/>
              <a:gd name="connsiteY23" fmla="*/ 4929710 h 4957903"/>
              <a:gd name="connsiteX24" fmla="*/ 5196315 w 5228120"/>
              <a:gd name="connsiteY24" fmla="*/ 4957902 h 4957903"/>
              <a:gd name="connsiteX25" fmla="*/ 5157924 w 5228120"/>
              <a:gd name="connsiteY25" fmla="*/ 4957902 h 4957903"/>
              <a:gd name="connsiteX26" fmla="*/ 5157922 w 5228120"/>
              <a:gd name="connsiteY26" fmla="*/ 4957903 h 4957903"/>
              <a:gd name="connsiteX27" fmla="*/ 1369345 w 5228120"/>
              <a:gd name="connsiteY27" fmla="*/ 4957903 h 4957903"/>
              <a:gd name="connsiteX28" fmla="*/ 44266 w 5228120"/>
              <a:gd name="connsiteY28" fmla="*/ 4957256 h 4957903"/>
              <a:gd name="connsiteX29" fmla="*/ 19873 w 5228120"/>
              <a:gd name="connsiteY29" fmla="*/ 4940773 h 4957903"/>
              <a:gd name="connsiteX30" fmla="*/ 19873 w 5228120"/>
              <a:gd name="connsiteY30" fmla="*/ 4191718 h 4957903"/>
              <a:gd name="connsiteX31" fmla="*/ 13009 w 5228120"/>
              <a:gd name="connsiteY31" fmla="*/ 4167267 h 4957903"/>
              <a:gd name="connsiteX32" fmla="*/ 19873 w 5228120"/>
              <a:gd name="connsiteY32" fmla="*/ 4142119 h 4957903"/>
              <a:gd name="connsiteX33" fmla="*/ 19873 w 5228120"/>
              <a:gd name="connsiteY33" fmla="*/ 3806985 h 4957903"/>
              <a:gd name="connsiteX34" fmla="*/ 19873 w 5228120"/>
              <a:gd name="connsiteY34" fmla="*/ 3762500 h 4957903"/>
              <a:gd name="connsiteX35" fmla="*/ 12558 w 5228120"/>
              <a:gd name="connsiteY35" fmla="*/ 3737654 h 4957903"/>
              <a:gd name="connsiteX36" fmla="*/ 4175 w 5228120"/>
              <a:gd name="connsiteY36" fmla="*/ 3712250 h 4957903"/>
              <a:gd name="connsiteX37" fmla="*/ 560 w 5228120"/>
              <a:gd name="connsiteY37" fmla="*/ 3687770 h 4957903"/>
              <a:gd name="connsiteX38" fmla="*/ 0 w 5228120"/>
              <a:gd name="connsiteY38" fmla="*/ 3668924 h 4957903"/>
              <a:gd name="connsiteX0" fmla="*/ 0 w 5228120"/>
              <a:gd name="connsiteY0" fmla="*/ 3668760 h 4957739"/>
              <a:gd name="connsiteX1" fmla="*/ 4948 w 5228120"/>
              <a:gd name="connsiteY1" fmla="*/ 3649017 h 4957739"/>
              <a:gd name="connsiteX2" fmla="*/ 2889 w 5228120"/>
              <a:gd name="connsiteY2" fmla="*/ 3635689 h 4957739"/>
              <a:gd name="connsiteX3" fmla="*/ 8191 w 5228120"/>
              <a:gd name="connsiteY3" fmla="*/ 3610867 h 4957739"/>
              <a:gd name="connsiteX4" fmla="*/ 13074 w 5228120"/>
              <a:gd name="connsiteY4" fmla="*/ 3574556 h 4957739"/>
              <a:gd name="connsiteX5" fmla="*/ 18280 w 5228120"/>
              <a:gd name="connsiteY5" fmla="*/ 3549561 h 4957739"/>
              <a:gd name="connsiteX6" fmla="*/ 19873 w 5228120"/>
              <a:gd name="connsiteY6" fmla="*/ 3544741 h 4957739"/>
              <a:gd name="connsiteX7" fmla="*/ 19873 w 5228120"/>
              <a:gd name="connsiteY7" fmla="*/ 3381182 h 4957739"/>
              <a:gd name="connsiteX8" fmla="*/ 18092 w 5228120"/>
              <a:gd name="connsiteY8" fmla="*/ 3369117 h 4957739"/>
              <a:gd name="connsiteX9" fmla="*/ 19873 w 5228120"/>
              <a:gd name="connsiteY9" fmla="*/ 3328412 h 4957739"/>
              <a:gd name="connsiteX10" fmla="*/ 17446 w 5228120"/>
              <a:gd name="connsiteY10" fmla="*/ 3322501 h 4957739"/>
              <a:gd name="connsiteX11" fmla="*/ 19873 w 5228120"/>
              <a:gd name="connsiteY11" fmla="*/ 3282705 h 4957739"/>
              <a:gd name="connsiteX12" fmla="*/ 17812 w 5228120"/>
              <a:gd name="connsiteY12" fmla="*/ 3239103 h 4957739"/>
              <a:gd name="connsiteX13" fmla="*/ 12273 w 5228120"/>
              <a:gd name="connsiteY13" fmla="*/ 3235847 h 4957739"/>
              <a:gd name="connsiteX14" fmla="*/ 11786 w 5228120"/>
              <a:gd name="connsiteY14" fmla="*/ 3226285 h 4957739"/>
              <a:gd name="connsiteX15" fmla="*/ 11892 w 5228120"/>
              <a:gd name="connsiteY15" fmla="*/ 3211231 h 4957739"/>
              <a:gd name="connsiteX16" fmla="*/ 17706 w 5228120"/>
              <a:gd name="connsiteY16" fmla="*/ 3177510 h 4957739"/>
              <a:gd name="connsiteX17" fmla="*/ 14268 w 5228120"/>
              <a:gd name="connsiteY17" fmla="*/ 18774 h 4957739"/>
              <a:gd name="connsiteX18" fmla="*/ 30700 w 5228120"/>
              <a:gd name="connsiteY18" fmla="*/ 2147 h 4957739"/>
              <a:gd name="connsiteX19" fmla="*/ 44276 w 5228120"/>
              <a:gd name="connsiteY19" fmla="*/ 0 h 4957739"/>
              <a:gd name="connsiteX20" fmla="*/ 5196316 w 5228120"/>
              <a:gd name="connsiteY20" fmla="*/ 483 h 4957739"/>
              <a:gd name="connsiteX21" fmla="*/ 5224586 w 5228120"/>
              <a:gd name="connsiteY21" fmla="*/ 28755 h 4957739"/>
              <a:gd name="connsiteX22" fmla="*/ 5224586 w 5228120"/>
              <a:gd name="connsiteY22" fmla="*/ 4929546 h 4957739"/>
              <a:gd name="connsiteX23" fmla="*/ 5196315 w 5228120"/>
              <a:gd name="connsiteY23" fmla="*/ 4957738 h 4957739"/>
              <a:gd name="connsiteX24" fmla="*/ 5157924 w 5228120"/>
              <a:gd name="connsiteY24" fmla="*/ 4957738 h 4957739"/>
              <a:gd name="connsiteX25" fmla="*/ 5157922 w 5228120"/>
              <a:gd name="connsiteY25" fmla="*/ 4957739 h 4957739"/>
              <a:gd name="connsiteX26" fmla="*/ 1369345 w 5228120"/>
              <a:gd name="connsiteY26" fmla="*/ 4957739 h 4957739"/>
              <a:gd name="connsiteX27" fmla="*/ 44266 w 5228120"/>
              <a:gd name="connsiteY27" fmla="*/ 4957092 h 4957739"/>
              <a:gd name="connsiteX28" fmla="*/ 19873 w 5228120"/>
              <a:gd name="connsiteY28" fmla="*/ 4940609 h 4957739"/>
              <a:gd name="connsiteX29" fmla="*/ 19873 w 5228120"/>
              <a:gd name="connsiteY29" fmla="*/ 4191554 h 4957739"/>
              <a:gd name="connsiteX30" fmla="*/ 13009 w 5228120"/>
              <a:gd name="connsiteY30" fmla="*/ 4167103 h 4957739"/>
              <a:gd name="connsiteX31" fmla="*/ 19873 w 5228120"/>
              <a:gd name="connsiteY31" fmla="*/ 4141955 h 4957739"/>
              <a:gd name="connsiteX32" fmla="*/ 19873 w 5228120"/>
              <a:gd name="connsiteY32" fmla="*/ 3806821 h 4957739"/>
              <a:gd name="connsiteX33" fmla="*/ 19873 w 5228120"/>
              <a:gd name="connsiteY33" fmla="*/ 3762336 h 4957739"/>
              <a:gd name="connsiteX34" fmla="*/ 12558 w 5228120"/>
              <a:gd name="connsiteY34" fmla="*/ 3737490 h 4957739"/>
              <a:gd name="connsiteX35" fmla="*/ 4175 w 5228120"/>
              <a:gd name="connsiteY35" fmla="*/ 3712086 h 4957739"/>
              <a:gd name="connsiteX36" fmla="*/ 560 w 5228120"/>
              <a:gd name="connsiteY36" fmla="*/ 3687606 h 4957739"/>
              <a:gd name="connsiteX37" fmla="*/ 0 w 5228120"/>
              <a:gd name="connsiteY37" fmla="*/ 3668760 h 4957739"/>
              <a:gd name="connsiteX0" fmla="*/ 0 w 5228120"/>
              <a:gd name="connsiteY0" fmla="*/ 3668760 h 4957739"/>
              <a:gd name="connsiteX1" fmla="*/ 4948 w 5228120"/>
              <a:gd name="connsiteY1" fmla="*/ 3649017 h 4957739"/>
              <a:gd name="connsiteX2" fmla="*/ 2889 w 5228120"/>
              <a:gd name="connsiteY2" fmla="*/ 3635689 h 4957739"/>
              <a:gd name="connsiteX3" fmla="*/ 8191 w 5228120"/>
              <a:gd name="connsiteY3" fmla="*/ 3610867 h 4957739"/>
              <a:gd name="connsiteX4" fmla="*/ 13074 w 5228120"/>
              <a:gd name="connsiteY4" fmla="*/ 3574556 h 4957739"/>
              <a:gd name="connsiteX5" fmla="*/ 18280 w 5228120"/>
              <a:gd name="connsiteY5" fmla="*/ 3549561 h 4957739"/>
              <a:gd name="connsiteX6" fmla="*/ 19873 w 5228120"/>
              <a:gd name="connsiteY6" fmla="*/ 3544741 h 4957739"/>
              <a:gd name="connsiteX7" fmla="*/ 19873 w 5228120"/>
              <a:gd name="connsiteY7" fmla="*/ 3381182 h 4957739"/>
              <a:gd name="connsiteX8" fmla="*/ 18092 w 5228120"/>
              <a:gd name="connsiteY8" fmla="*/ 3369117 h 4957739"/>
              <a:gd name="connsiteX9" fmla="*/ 19873 w 5228120"/>
              <a:gd name="connsiteY9" fmla="*/ 3328412 h 4957739"/>
              <a:gd name="connsiteX10" fmla="*/ 17446 w 5228120"/>
              <a:gd name="connsiteY10" fmla="*/ 3322501 h 4957739"/>
              <a:gd name="connsiteX11" fmla="*/ 19873 w 5228120"/>
              <a:gd name="connsiteY11" fmla="*/ 3282705 h 4957739"/>
              <a:gd name="connsiteX12" fmla="*/ 17812 w 5228120"/>
              <a:gd name="connsiteY12" fmla="*/ 3239103 h 4957739"/>
              <a:gd name="connsiteX13" fmla="*/ 12273 w 5228120"/>
              <a:gd name="connsiteY13" fmla="*/ 3235847 h 4957739"/>
              <a:gd name="connsiteX14" fmla="*/ 11786 w 5228120"/>
              <a:gd name="connsiteY14" fmla="*/ 3226285 h 4957739"/>
              <a:gd name="connsiteX15" fmla="*/ 11892 w 5228120"/>
              <a:gd name="connsiteY15" fmla="*/ 3211231 h 4957739"/>
              <a:gd name="connsiteX16" fmla="*/ 17706 w 5228120"/>
              <a:gd name="connsiteY16" fmla="*/ 3177510 h 4957739"/>
              <a:gd name="connsiteX17" fmla="*/ 14268 w 5228120"/>
              <a:gd name="connsiteY17" fmla="*/ 18774 h 4957739"/>
              <a:gd name="connsiteX18" fmla="*/ 30700 w 5228120"/>
              <a:gd name="connsiteY18" fmla="*/ 2147 h 4957739"/>
              <a:gd name="connsiteX19" fmla="*/ 44276 w 5228120"/>
              <a:gd name="connsiteY19" fmla="*/ 0 h 4957739"/>
              <a:gd name="connsiteX20" fmla="*/ 5196316 w 5228120"/>
              <a:gd name="connsiteY20" fmla="*/ 483 h 4957739"/>
              <a:gd name="connsiteX21" fmla="*/ 5224586 w 5228120"/>
              <a:gd name="connsiteY21" fmla="*/ 28755 h 4957739"/>
              <a:gd name="connsiteX22" fmla="*/ 5224586 w 5228120"/>
              <a:gd name="connsiteY22" fmla="*/ 4929546 h 4957739"/>
              <a:gd name="connsiteX23" fmla="*/ 5196315 w 5228120"/>
              <a:gd name="connsiteY23" fmla="*/ 4957738 h 4957739"/>
              <a:gd name="connsiteX24" fmla="*/ 5157924 w 5228120"/>
              <a:gd name="connsiteY24" fmla="*/ 4957738 h 4957739"/>
              <a:gd name="connsiteX25" fmla="*/ 5157922 w 5228120"/>
              <a:gd name="connsiteY25" fmla="*/ 4957739 h 4957739"/>
              <a:gd name="connsiteX26" fmla="*/ 44266 w 5228120"/>
              <a:gd name="connsiteY26" fmla="*/ 4957092 h 4957739"/>
              <a:gd name="connsiteX27" fmla="*/ 19873 w 5228120"/>
              <a:gd name="connsiteY27" fmla="*/ 4940609 h 4957739"/>
              <a:gd name="connsiteX28" fmla="*/ 19873 w 5228120"/>
              <a:gd name="connsiteY28" fmla="*/ 4191554 h 4957739"/>
              <a:gd name="connsiteX29" fmla="*/ 13009 w 5228120"/>
              <a:gd name="connsiteY29" fmla="*/ 4167103 h 4957739"/>
              <a:gd name="connsiteX30" fmla="*/ 19873 w 5228120"/>
              <a:gd name="connsiteY30" fmla="*/ 4141955 h 4957739"/>
              <a:gd name="connsiteX31" fmla="*/ 19873 w 5228120"/>
              <a:gd name="connsiteY31" fmla="*/ 3806821 h 4957739"/>
              <a:gd name="connsiteX32" fmla="*/ 19873 w 5228120"/>
              <a:gd name="connsiteY32" fmla="*/ 3762336 h 4957739"/>
              <a:gd name="connsiteX33" fmla="*/ 12558 w 5228120"/>
              <a:gd name="connsiteY33" fmla="*/ 3737490 h 4957739"/>
              <a:gd name="connsiteX34" fmla="*/ 4175 w 5228120"/>
              <a:gd name="connsiteY34" fmla="*/ 3712086 h 4957739"/>
              <a:gd name="connsiteX35" fmla="*/ 560 w 5228120"/>
              <a:gd name="connsiteY35" fmla="*/ 3687606 h 4957739"/>
              <a:gd name="connsiteX36" fmla="*/ 0 w 5228120"/>
              <a:gd name="connsiteY36" fmla="*/ 3668760 h 4957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228120" h="4957739">
                <a:moveTo>
                  <a:pt x="0" y="3668760"/>
                </a:moveTo>
                <a:lnTo>
                  <a:pt x="4948" y="3649017"/>
                </a:lnTo>
                <a:cubicBezTo>
                  <a:pt x="5428" y="3643504"/>
                  <a:pt x="2348" y="3642047"/>
                  <a:pt x="2889" y="3635689"/>
                </a:cubicBezTo>
                <a:lnTo>
                  <a:pt x="8191" y="3610867"/>
                </a:lnTo>
                <a:lnTo>
                  <a:pt x="13074" y="3574556"/>
                </a:lnTo>
                <a:lnTo>
                  <a:pt x="18280" y="3549561"/>
                </a:lnTo>
                <a:lnTo>
                  <a:pt x="19873" y="3544741"/>
                </a:lnTo>
                <a:lnTo>
                  <a:pt x="19873" y="3381182"/>
                </a:lnTo>
                <a:lnTo>
                  <a:pt x="18092" y="3369117"/>
                </a:lnTo>
                <a:cubicBezTo>
                  <a:pt x="18686" y="3355549"/>
                  <a:pt x="19279" y="3341980"/>
                  <a:pt x="19873" y="3328412"/>
                </a:cubicBezTo>
                <a:lnTo>
                  <a:pt x="17446" y="3322501"/>
                </a:lnTo>
                <a:lnTo>
                  <a:pt x="19873" y="3282705"/>
                </a:lnTo>
                <a:cubicBezTo>
                  <a:pt x="19530" y="3269526"/>
                  <a:pt x="20072" y="3246690"/>
                  <a:pt x="17812" y="3239103"/>
                </a:cubicBezTo>
                <a:lnTo>
                  <a:pt x="12273" y="3235847"/>
                </a:lnTo>
                <a:cubicBezTo>
                  <a:pt x="12111" y="3232660"/>
                  <a:pt x="11948" y="3229472"/>
                  <a:pt x="11786" y="3226285"/>
                </a:cubicBezTo>
                <a:cubicBezTo>
                  <a:pt x="12210" y="3225585"/>
                  <a:pt x="11857" y="3211799"/>
                  <a:pt x="11892" y="3211231"/>
                </a:cubicBezTo>
                <a:lnTo>
                  <a:pt x="17706" y="3177510"/>
                </a:lnTo>
                <a:lnTo>
                  <a:pt x="14268" y="18774"/>
                </a:lnTo>
                <a:cubicBezTo>
                  <a:pt x="19746" y="9227"/>
                  <a:pt x="21251" y="7690"/>
                  <a:pt x="30700" y="2147"/>
                </a:cubicBezTo>
                <a:lnTo>
                  <a:pt x="44276" y="0"/>
                </a:lnTo>
                <a:lnTo>
                  <a:pt x="5196316" y="483"/>
                </a:lnTo>
                <a:cubicBezTo>
                  <a:pt x="5211913" y="528"/>
                  <a:pt x="5224547" y="13159"/>
                  <a:pt x="5224586" y="28755"/>
                </a:cubicBezTo>
                <a:cubicBezTo>
                  <a:pt x="5229299" y="850266"/>
                  <a:pt x="5229298" y="4108050"/>
                  <a:pt x="5224586" y="4929546"/>
                </a:cubicBezTo>
                <a:cubicBezTo>
                  <a:pt x="5224498" y="4945112"/>
                  <a:pt x="5211880" y="4957697"/>
                  <a:pt x="5196315" y="4957738"/>
                </a:cubicBezTo>
                <a:lnTo>
                  <a:pt x="5157924" y="4957738"/>
                </a:lnTo>
                <a:cubicBezTo>
                  <a:pt x="5157923" y="4957738"/>
                  <a:pt x="5157923" y="4957739"/>
                  <a:pt x="5157922" y="4957739"/>
                </a:cubicBezTo>
                <a:lnTo>
                  <a:pt x="44266" y="4957092"/>
                </a:lnTo>
                <a:cubicBezTo>
                  <a:pt x="30798" y="4957039"/>
                  <a:pt x="19909" y="4949683"/>
                  <a:pt x="19873" y="4940609"/>
                </a:cubicBezTo>
                <a:lnTo>
                  <a:pt x="19873" y="4191554"/>
                </a:lnTo>
                <a:lnTo>
                  <a:pt x="13009" y="4167103"/>
                </a:lnTo>
                <a:cubicBezTo>
                  <a:pt x="13312" y="4153381"/>
                  <a:pt x="17586" y="4150338"/>
                  <a:pt x="19873" y="4141955"/>
                </a:cubicBezTo>
                <a:lnTo>
                  <a:pt x="19873" y="3806821"/>
                </a:lnTo>
                <a:lnTo>
                  <a:pt x="19873" y="3762336"/>
                </a:lnTo>
                <a:lnTo>
                  <a:pt x="12558" y="3737490"/>
                </a:lnTo>
                <a:cubicBezTo>
                  <a:pt x="18407" y="3727494"/>
                  <a:pt x="6970" y="3720184"/>
                  <a:pt x="4175" y="3712086"/>
                </a:cubicBezTo>
                <a:lnTo>
                  <a:pt x="560" y="3687606"/>
                </a:lnTo>
                <a:cubicBezTo>
                  <a:pt x="373" y="3681324"/>
                  <a:pt x="187" y="3675042"/>
                  <a:pt x="0" y="366876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418FC3AC-BF08-944C-8450-66BA3F77D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5433" y="1956213"/>
            <a:ext cx="4249987" cy="208249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D7B754-9E00-2848-9BCD-6FE1A0CC8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756" y="5178285"/>
            <a:ext cx="8200863" cy="15497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110000"/>
              </a:lnSpc>
            </a:pPr>
            <a:r>
              <a:rPr lang="en-US" sz="4200" dirty="0" err="1"/>
              <a:t>Nœud</a:t>
            </a:r>
            <a:r>
              <a:rPr lang="en-US" sz="4200" dirty="0"/>
              <a:t> </a:t>
            </a:r>
            <a:r>
              <a:rPr lang="en-US" sz="4200" dirty="0" err="1"/>
              <a:t>d’écoute</a:t>
            </a:r>
            <a:r>
              <a:rPr lang="en-US" sz="4200" dirty="0"/>
              <a:t> simple et double 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165B8C92-2D61-44A2-857C-E6980C2A22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300478">
            <a:off x="1031887" y="-190038"/>
            <a:ext cx="464589" cy="1772054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4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C12D04B-B8EA-4F67-A905-0377F37C6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55CD4CE-F6F3-4058-AA85-ABBAA8C1B6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2E9E23E-BC36-4B60-A361-E716A57E3B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1C94D39-A01C-4B72-99ED-F4928D0497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3AA441E-F763-476A-89AE-1F7668A56B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Flèche vers la gauche 20">
            <a:hlinkClick r:id="rId5" action="ppaction://hlinksldjump"/>
            <a:extLst>
              <a:ext uri="{FF2B5EF4-FFF2-40B4-BE49-F238E27FC236}">
                <a16:creationId xmlns:a16="http://schemas.microsoft.com/office/drawing/2014/main" id="{1642F779-1C23-AE48-B102-4F8C3ABB2C51}"/>
              </a:ext>
            </a:extLst>
          </p:cNvPr>
          <p:cNvSpPr/>
          <p:nvPr/>
        </p:nvSpPr>
        <p:spPr>
          <a:xfrm>
            <a:off x="1153805" y="6222460"/>
            <a:ext cx="688932" cy="36303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B2B180E-5DF3-2F41-9E7C-299E7A2BFCD4}"/>
              </a:ext>
            </a:extLst>
          </p:cNvPr>
          <p:cNvSpPr txBox="1"/>
          <p:nvPr/>
        </p:nvSpPr>
        <p:spPr>
          <a:xfrm>
            <a:off x="2918564" y="6100175"/>
            <a:ext cx="6037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linkClick r:id="rId6"/>
              </a:rPr>
              <a:t>https://</a:t>
            </a:r>
            <a:r>
              <a:rPr lang="fr-FR" dirty="0" err="1">
                <a:hlinkClick r:id="rId6"/>
              </a:rPr>
              <a:t>www.youtube.com</a:t>
            </a:r>
            <a:r>
              <a:rPr lang="fr-FR" dirty="0">
                <a:hlinkClick r:id="rId6"/>
              </a:rPr>
              <a:t>/</a:t>
            </a:r>
            <a:r>
              <a:rPr lang="fr-FR" dirty="0" err="1">
                <a:hlinkClick r:id="rId6"/>
              </a:rPr>
              <a:t>watch?v</a:t>
            </a:r>
            <a:r>
              <a:rPr lang="fr-FR" dirty="0">
                <a:hlinkClick r:id="rId6"/>
              </a:rPr>
              <a:t>=7vczOu5TuWw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67282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3F5135F-115E-423C-BE4A-B56C35DC9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2C1E318-0F1F-4920-8C7D-FBAC66631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E4A7237-B6EB-4FB7-8B68-7C27438D47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84E00FDE-0838-4B5B-A782-6B6C92DB0A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BC1B2F3-8E83-4A70-B103-979C67EEC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CB86E21-E2BD-408E-8E61-D30AB8715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29B38C0-3CC6-4B41-93F3-C479D22DD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7650" y="532924"/>
            <a:ext cx="4897417" cy="493388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E0F80A2-6611-465C-80A5-6ADAE3F03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95909" y="690793"/>
            <a:ext cx="4711125" cy="4634455"/>
          </a:xfrm>
          <a:custGeom>
            <a:avLst/>
            <a:gdLst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832106 w 5228120"/>
              <a:gd name="connsiteY21" fmla="*/ 9 h 4957903"/>
              <a:gd name="connsiteX22" fmla="*/ 832122 w 5228120"/>
              <a:gd name="connsiteY22" fmla="*/ 0 h 4957903"/>
              <a:gd name="connsiteX23" fmla="*/ 3871237 w 5228120"/>
              <a:gd name="connsiteY23" fmla="*/ 0 h 4957903"/>
              <a:gd name="connsiteX24" fmla="*/ 3872793 w 5228120"/>
              <a:gd name="connsiteY24" fmla="*/ 647 h 4957903"/>
              <a:gd name="connsiteX25" fmla="*/ 5196316 w 5228120"/>
              <a:gd name="connsiteY25" fmla="*/ 647 h 4957903"/>
              <a:gd name="connsiteX26" fmla="*/ 5224586 w 5228120"/>
              <a:gd name="connsiteY26" fmla="*/ 28919 h 4957903"/>
              <a:gd name="connsiteX27" fmla="*/ 5224586 w 5228120"/>
              <a:gd name="connsiteY27" fmla="*/ 4929710 h 4957903"/>
              <a:gd name="connsiteX28" fmla="*/ 5196315 w 5228120"/>
              <a:gd name="connsiteY28" fmla="*/ 4957902 h 4957903"/>
              <a:gd name="connsiteX29" fmla="*/ 5157924 w 5228120"/>
              <a:gd name="connsiteY29" fmla="*/ 4957902 h 4957903"/>
              <a:gd name="connsiteX30" fmla="*/ 5157922 w 5228120"/>
              <a:gd name="connsiteY30" fmla="*/ 4957903 h 4957903"/>
              <a:gd name="connsiteX31" fmla="*/ 1369345 w 5228120"/>
              <a:gd name="connsiteY31" fmla="*/ 4957903 h 4957903"/>
              <a:gd name="connsiteX32" fmla="*/ 1367050 w 5228120"/>
              <a:gd name="connsiteY32" fmla="*/ 4957256 h 4957903"/>
              <a:gd name="connsiteX33" fmla="*/ 44266 w 5228120"/>
              <a:gd name="connsiteY33" fmla="*/ 4957256 h 4957903"/>
              <a:gd name="connsiteX34" fmla="*/ 19873 w 5228120"/>
              <a:gd name="connsiteY34" fmla="*/ 4940773 h 4957903"/>
              <a:gd name="connsiteX35" fmla="*/ 19873 w 5228120"/>
              <a:gd name="connsiteY35" fmla="*/ 4191718 h 4957903"/>
              <a:gd name="connsiteX36" fmla="*/ 13009 w 5228120"/>
              <a:gd name="connsiteY36" fmla="*/ 4167267 h 4957903"/>
              <a:gd name="connsiteX37" fmla="*/ 19873 w 5228120"/>
              <a:gd name="connsiteY37" fmla="*/ 4142119 h 4957903"/>
              <a:gd name="connsiteX38" fmla="*/ 19873 w 5228120"/>
              <a:gd name="connsiteY38" fmla="*/ 3806985 h 4957903"/>
              <a:gd name="connsiteX39" fmla="*/ 19873 w 5228120"/>
              <a:gd name="connsiteY39" fmla="*/ 3762500 h 4957903"/>
              <a:gd name="connsiteX40" fmla="*/ 12558 w 5228120"/>
              <a:gd name="connsiteY40" fmla="*/ 3737654 h 4957903"/>
              <a:gd name="connsiteX41" fmla="*/ 4175 w 5228120"/>
              <a:gd name="connsiteY41" fmla="*/ 3712250 h 4957903"/>
              <a:gd name="connsiteX42" fmla="*/ 560 w 5228120"/>
              <a:gd name="connsiteY42" fmla="*/ 3687770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832106 w 5228120"/>
              <a:gd name="connsiteY21" fmla="*/ 9 h 4957903"/>
              <a:gd name="connsiteX22" fmla="*/ 832122 w 5228120"/>
              <a:gd name="connsiteY22" fmla="*/ 0 h 4957903"/>
              <a:gd name="connsiteX23" fmla="*/ 3871237 w 5228120"/>
              <a:gd name="connsiteY23" fmla="*/ 0 h 4957903"/>
              <a:gd name="connsiteX24" fmla="*/ 3872793 w 5228120"/>
              <a:gd name="connsiteY24" fmla="*/ 647 h 4957903"/>
              <a:gd name="connsiteX25" fmla="*/ 5196316 w 5228120"/>
              <a:gd name="connsiteY25" fmla="*/ 647 h 4957903"/>
              <a:gd name="connsiteX26" fmla="*/ 5224586 w 5228120"/>
              <a:gd name="connsiteY26" fmla="*/ 28919 h 4957903"/>
              <a:gd name="connsiteX27" fmla="*/ 5224586 w 5228120"/>
              <a:gd name="connsiteY27" fmla="*/ 4929710 h 4957903"/>
              <a:gd name="connsiteX28" fmla="*/ 5196315 w 5228120"/>
              <a:gd name="connsiteY28" fmla="*/ 4957902 h 4957903"/>
              <a:gd name="connsiteX29" fmla="*/ 5157924 w 5228120"/>
              <a:gd name="connsiteY29" fmla="*/ 4957902 h 4957903"/>
              <a:gd name="connsiteX30" fmla="*/ 5157922 w 5228120"/>
              <a:gd name="connsiteY30" fmla="*/ 4957903 h 4957903"/>
              <a:gd name="connsiteX31" fmla="*/ 1369345 w 5228120"/>
              <a:gd name="connsiteY31" fmla="*/ 4957903 h 4957903"/>
              <a:gd name="connsiteX32" fmla="*/ 44266 w 5228120"/>
              <a:gd name="connsiteY32" fmla="*/ 4957256 h 4957903"/>
              <a:gd name="connsiteX33" fmla="*/ 19873 w 5228120"/>
              <a:gd name="connsiteY33" fmla="*/ 4940773 h 4957903"/>
              <a:gd name="connsiteX34" fmla="*/ 19873 w 5228120"/>
              <a:gd name="connsiteY34" fmla="*/ 4191718 h 4957903"/>
              <a:gd name="connsiteX35" fmla="*/ 13009 w 5228120"/>
              <a:gd name="connsiteY35" fmla="*/ 4167267 h 4957903"/>
              <a:gd name="connsiteX36" fmla="*/ 19873 w 5228120"/>
              <a:gd name="connsiteY36" fmla="*/ 4142119 h 4957903"/>
              <a:gd name="connsiteX37" fmla="*/ 19873 w 5228120"/>
              <a:gd name="connsiteY37" fmla="*/ 3806985 h 4957903"/>
              <a:gd name="connsiteX38" fmla="*/ 19873 w 5228120"/>
              <a:gd name="connsiteY38" fmla="*/ 3762500 h 4957903"/>
              <a:gd name="connsiteX39" fmla="*/ 12558 w 5228120"/>
              <a:gd name="connsiteY39" fmla="*/ 3737654 h 4957903"/>
              <a:gd name="connsiteX40" fmla="*/ 4175 w 5228120"/>
              <a:gd name="connsiteY40" fmla="*/ 3712250 h 4957903"/>
              <a:gd name="connsiteX41" fmla="*/ 560 w 5228120"/>
              <a:gd name="connsiteY41" fmla="*/ 3687770 h 4957903"/>
              <a:gd name="connsiteX42" fmla="*/ 0 w 5228120"/>
              <a:gd name="connsiteY42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832106 w 5228120"/>
              <a:gd name="connsiteY21" fmla="*/ 9 h 4957903"/>
              <a:gd name="connsiteX22" fmla="*/ 3871237 w 5228120"/>
              <a:gd name="connsiteY22" fmla="*/ 0 h 4957903"/>
              <a:gd name="connsiteX23" fmla="*/ 3872793 w 5228120"/>
              <a:gd name="connsiteY23" fmla="*/ 647 h 4957903"/>
              <a:gd name="connsiteX24" fmla="*/ 5196316 w 5228120"/>
              <a:gd name="connsiteY24" fmla="*/ 647 h 4957903"/>
              <a:gd name="connsiteX25" fmla="*/ 5224586 w 5228120"/>
              <a:gd name="connsiteY25" fmla="*/ 28919 h 4957903"/>
              <a:gd name="connsiteX26" fmla="*/ 5224586 w 5228120"/>
              <a:gd name="connsiteY26" fmla="*/ 4929710 h 4957903"/>
              <a:gd name="connsiteX27" fmla="*/ 5196315 w 5228120"/>
              <a:gd name="connsiteY27" fmla="*/ 4957902 h 4957903"/>
              <a:gd name="connsiteX28" fmla="*/ 5157924 w 5228120"/>
              <a:gd name="connsiteY28" fmla="*/ 4957902 h 4957903"/>
              <a:gd name="connsiteX29" fmla="*/ 5157922 w 5228120"/>
              <a:gd name="connsiteY29" fmla="*/ 4957903 h 4957903"/>
              <a:gd name="connsiteX30" fmla="*/ 1369345 w 5228120"/>
              <a:gd name="connsiteY30" fmla="*/ 4957903 h 4957903"/>
              <a:gd name="connsiteX31" fmla="*/ 44266 w 5228120"/>
              <a:gd name="connsiteY31" fmla="*/ 4957256 h 4957903"/>
              <a:gd name="connsiteX32" fmla="*/ 19873 w 5228120"/>
              <a:gd name="connsiteY32" fmla="*/ 4940773 h 4957903"/>
              <a:gd name="connsiteX33" fmla="*/ 19873 w 5228120"/>
              <a:gd name="connsiteY33" fmla="*/ 4191718 h 4957903"/>
              <a:gd name="connsiteX34" fmla="*/ 13009 w 5228120"/>
              <a:gd name="connsiteY34" fmla="*/ 4167267 h 4957903"/>
              <a:gd name="connsiteX35" fmla="*/ 19873 w 5228120"/>
              <a:gd name="connsiteY35" fmla="*/ 4142119 h 4957903"/>
              <a:gd name="connsiteX36" fmla="*/ 19873 w 5228120"/>
              <a:gd name="connsiteY36" fmla="*/ 3806985 h 4957903"/>
              <a:gd name="connsiteX37" fmla="*/ 19873 w 5228120"/>
              <a:gd name="connsiteY37" fmla="*/ 3762500 h 4957903"/>
              <a:gd name="connsiteX38" fmla="*/ 12558 w 5228120"/>
              <a:gd name="connsiteY38" fmla="*/ 3737654 h 4957903"/>
              <a:gd name="connsiteX39" fmla="*/ 4175 w 5228120"/>
              <a:gd name="connsiteY39" fmla="*/ 3712250 h 4957903"/>
              <a:gd name="connsiteX40" fmla="*/ 560 w 5228120"/>
              <a:gd name="connsiteY40" fmla="*/ 3687770 h 4957903"/>
              <a:gd name="connsiteX41" fmla="*/ 0 w 5228120"/>
              <a:gd name="connsiteY41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3871237 w 5228120"/>
              <a:gd name="connsiteY21" fmla="*/ 0 h 4957903"/>
              <a:gd name="connsiteX22" fmla="*/ 3872793 w 5228120"/>
              <a:gd name="connsiteY22" fmla="*/ 647 h 4957903"/>
              <a:gd name="connsiteX23" fmla="*/ 5196316 w 5228120"/>
              <a:gd name="connsiteY23" fmla="*/ 647 h 4957903"/>
              <a:gd name="connsiteX24" fmla="*/ 5224586 w 5228120"/>
              <a:gd name="connsiteY24" fmla="*/ 28919 h 4957903"/>
              <a:gd name="connsiteX25" fmla="*/ 5224586 w 5228120"/>
              <a:gd name="connsiteY25" fmla="*/ 4929710 h 4957903"/>
              <a:gd name="connsiteX26" fmla="*/ 5196315 w 5228120"/>
              <a:gd name="connsiteY26" fmla="*/ 4957902 h 4957903"/>
              <a:gd name="connsiteX27" fmla="*/ 5157924 w 5228120"/>
              <a:gd name="connsiteY27" fmla="*/ 4957902 h 4957903"/>
              <a:gd name="connsiteX28" fmla="*/ 5157922 w 5228120"/>
              <a:gd name="connsiteY28" fmla="*/ 4957903 h 4957903"/>
              <a:gd name="connsiteX29" fmla="*/ 1369345 w 5228120"/>
              <a:gd name="connsiteY29" fmla="*/ 4957903 h 4957903"/>
              <a:gd name="connsiteX30" fmla="*/ 44266 w 5228120"/>
              <a:gd name="connsiteY30" fmla="*/ 4957256 h 4957903"/>
              <a:gd name="connsiteX31" fmla="*/ 19873 w 5228120"/>
              <a:gd name="connsiteY31" fmla="*/ 4940773 h 4957903"/>
              <a:gd name="connsiteX32" fmla="*/ 19873 w 5228120"/>
              <a:gd name="connsiteY32" fmla="*/ 4191718 h 4957903"/>
              <a:gd name="connsiteX33" fmla="*/ 13009 w 5228120"/>
              <a:gd name="connsiteY33" fmla="*/ 4167267 h 4957903"/>
              <a:gd name="connsiteX34" fmla="*/ 19873 w 5228120"/>
              <a:gd name="connsiteY34" fmla="*/ 4142119 h 4957903"/>
              <a:gd name="connsiteX35" fmla="*/ 19873 w 5228120"/>
              <a:gd name="connsiteY35" fmla="*/ 3806985 h 4957903"/>
              <a:gd name="connsiteX36" fmla="*/ 19873 w 5228120"/>
              <a:gd name="connsiteY36" fmla="*/ 3762500 h 4957903"/>
              <a:gd name="connsiteX37" fmla="*/ 12558 w 5228120"/>
              <a:gd name="connsiteY37" fmla="*/ 3737654 h 4957903"/>
              <a:gd name="connsiteX38" fmla="*/ 4175 w 5228120"/>
              <a:gd name="connsiteY38" fmla="*/ 3712250 h 4957903"/>
              <a:gd name="connsiteX39" fmla="*/ 560 w 5228120"/>
              <a:gd name="connsiteY39" fmla="*/ 3687770 h 4957903"/>
              <a:gd name="connsiteX40" fmla="*/ 0 w 5228120"/>
              <a:gd name="connsiteY40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3871237 w 5228120"/>
              <a:gd name="connsiteY20" fmla="*/ 0 h 4957903"/>
              <a:gd name="connsiteX21" fmla="*/ 3872793 w 5228120"/>
              <a:gd name="connsiteY21" fmla="*/ 647 h 4957903"/>
              <a:gd name="connsiteX22" fmla="*/ 5196316 w 5228120"/>
              <a:gd name="connsiteY22" fmla="*/ 647 h 4957903"/>
              <a:gd name="connsiteX23" fmla="*/ 5224586 w 5228120"/>
              <a:gd name="connsiteY23" fmla="*/ 28919 h 4957903"/>
              <a:gd name="connsiteX24" fmla="*/ 5224586 w 5228120"/>
              <a:gd name="connsiteY24" fmla="*/ 4929710 h 4957903"/>
              <a:gd name="connsiteX25" fmla="*/ 5196315 w 5228120"/>
              <a:gd name="connsiteY25" fmla="*/ 4957902 h 4957903"/>
              <a:gd name="connsiteX26" fmla="*/ 5157924 w 5228120"/>
              <a:gd name="connsiteY26" fmla="*/ 4957902 h 4957903"/>
              <a:gd name="connsiteX27" fmla="*/ 5157922 w 5228120"/>
              <a:gd name="connsiteY27" fmla="*/ 4957903 h 4957903"/>
              <a:gd name="connsiteX28" fmla="*/ 1369345 w 5228120"/>
              <a:gd name="connsiteY28" fmla="*/ 4957903 h 4957903"/>
              <a:gd name="connsiteX29" fmla="*/ 44266 w 5228120"/>
              <a:gd name="connsiteY29" fmla="*/ 4957256 h 4957903"/>
              <a:gd name="connsiteX30" fmla="*/ 19873 w 5228120"/>
              <a:gd name="connsiteY30" fmla="*/ 4940773 h 4957903"/>
              <a:gd name="connsiteX31" fmla="*/ 19873 w 5228120"/>
              <a:gd name="connsiteY31" fmla="*/ 4191718 h 4957903"/>
              <a:gd name="connsiteX32" fmla="*/ 13009 w 5228120"/>
              <a:gd name="connsiteY32" fmla="*/ 4167267 h 4957903"/>
              <a:gd name="connsiteX33" fmla="*/ 19873 w 5228120"/>
              <a:gd name="connsiteY33" fmla="*/ 4142119 h 4957903"/>
              <a:gd name="connsiteX34" fmla="*/ 19873 w 5228120"/>
              <a:gd name="connsiteY34" fmla="*/ 3806985 h 4957903"/>
              <a:gd name="connsiteX35" fmla="*/ 19873 w 5228120"/>
              <a:gd name="connsiteY35" fmla="*/ 3762500 h 4957903"/>
              <a:gd name="connsiteX36" fmla="*/ 12558 w 5228120"/>
              <a:gd name="connsiteY36" fmla="*/ 3737654 h 4957903"/>
              <a:gd name="connsiteX37" fmla="*/ 4175 w 5228120"/>
              <a:gd name="connsiteY37" fmla="*/ 3712250 h 4957903"/>
              <a:gd name="connsiteX38" fmla="*/ 560 w 5228120"/>
              <a:gd name="connsiteY38" fmla="*/ 3687770 h 4957903"/>
              <a:gd name="connsiteX39" fmla="*/ 0 w 5228120"/>
              <a:gd name="connsiteY39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3871237 w 5228120"/>
              <a:gd name="connsiteY20" fmla="*/ 0 h 4957903"/>
              <a:gd name="connsiteX21" fmla="*/ 5196316 w 5228120"/>
              <a:gd name="connsiteY21" fmla="*/ 647 h 4957903"/>
              <a:gd name="connsiteX22" fmla="*/ 5224586 w 5228120"/>
              <a:gd name="connsiteY22" fmla="*/ 28919 h 4957903"/>
              <a:gd name="connsiteX23" fmla="*/ 5224586 w 5228120"/>
              <a:gd name="connsiteY23" fmla="*/ 4929710 h 4957903"/>
              <a:gd name="connsiteX24" fmla="*/ 5196315 w 5228120"/>
              <a:gd name="connsiteY24" fmla="*/ 4957902 h 4957903"/>
              <a:gd name="connsiteX25" fmla="*/ 5157924 w 5228120"/>
              <a:gd name="connsiteY25" fmla="*/ 4957902 h 4957903"/>
              <a:gd name="connsiteX26" fmla="*/ 5157922 w 5228120"/>
              <a:gd name="connsiteY26" fmla="*/ 4957903 h 4957903"/>
              <a:gd name="connsiteX27" fmla="*/ 1369345 w 5228120"/>
              <a:gd name="connsiteY27" fmla="*/ 4957903 h 4957903"/>
              <a:gd name="connsiteX28" fmla="*/ 44266 w 5228120"/>
              <a:gd name="connsiteY28" fmla="*/ 4957256 h 4957903"/>
              <a:gd name="connsiteX29" fmla="*/ 19873 w 5228120"/>
              <a:gd name="connsiteY29" fmla="*/ 4940773 h 4957903"/>
              <a:gd name="connsiteX30" fmla="*/ 19873 w 5228120"/>
              <a:gd name="connsiteY30" fmla="*/ 4191718 h 4957903"/>
              <a:gd name="connsiteX31" fmla="*/ 13009 w 5228120"/>
              <a:gd name="connsiteY31" fmla="*/ 4167267 h 4957903"/>
              <a:gd name="connsiteX32" fmla="*/ 19873 w 5228120"/>
              <a:gd name="connsiteY32" fmla="*/ 4142119 h 4957903"/>
              <a:gd name="connsiteX33" fmla="*/ 19873 w 5228120"/>
              <a:gd name="connsiteY33" fmla="*/ 3806985 h 4957903"/>
              <a:gd name="connsiteX34" fmla="*/ 19873 w 5228120"/>
              <a:gd name="connsiteY34" fmla="*/ 3762500 h 4957903"/>
              <a:gd name="connsiteX35" fmla="*/ 12558 w 5228120"/>
              <a:gd name="connsiteY35" fmla="*/ 3737654 h 4957903"/>
              <a:gd name="connsiteX36" fmla="*/ 4175 w 5228120"/>
              <a:gd name="connsiteY36" fmla="*/ 3712250 h 4957903"/>
              <a:gd name="connsiteX37" fmla="*/ 560 w 5228120"/>
              <a:gd name="connsiteY37" fmla="*/ 3687770 h 4957903"/>
              <a:gd name="connsiteX38" fmla="*/ 0 w 5228120"/>
              <a:gd name="connsiteY38" fmla="*/ 3668924 h 4957903"/>
              <a:gd name="connsiteX0" fmla="*/ 0 w 5228120"/>
              <a:gd name="connsiteY0" fmla="*/ 3668760 h 4957739"/>
              <a:gd name="connsiteX1" fmla="*/ 4948 w 5228120"/>
              <a:gd name="connsiteY1" fmla="*/ 3649017 h 4957739"/>
              <a:gd name="connsiteX2" fmla="*/ 2889 w 5228120"/>
              <a:gd name="connsiteY2" fmla="*/ 3635689 h 4957739"/>
              <a:gd name="connsiteX3" fmla="*/ 8191 w 5228120"/>
              <a:gd name="connsiteY3" fmla="*/ 3610867 h 4957739"/>
              <a:gd name="connsiteX4" fmla="*/ 13074 w 5228120"/>
              <a:gd name="connsiteY4" fmla="*/ 3574556 h 4957739"/>
              <a:gd name="connsiteX5" fmla="*/ 18280 w 5228120"/>
              <a:gd name="connsiteY5" fmla="*/ 3549561 h 4957739"/>
              <a:gd name="connsiteX6" fmla="*/ 19873 w 5228120"/>
              <a:gd name="connsiteY6" fmla="*/ 3544741 h 4957739"/>
              <a:gd name="connsiteX7" fmla="*/ 19873 w 5228120"/>
              <a:gd name="connsiteY7" fmla="*/ 3381182 h 4957739"/>
              <a:gd name="connsiteX8" fmla="*/ 18092 w 5228120"/>
              <a:gd name="connsiteY8" fmla="*/ 3369117 h 4957739"/>
              <a:gd name="connsiteX9" fmla="*/ 19873 w 5228120"/>
              <a:gd name="connsiteY9" fmla="*/ 3328412 h 4957739"/>
              <a:gd name="connsiteX10" fmla="*/ 17446 w 5228120"/>
              <a:gd name="connsiteY10" fmla="*/ 3322501 h 4957739"/>
              <a:gd name="connsiteX11" fmla="*/ 19873 w 5228120"/>
              <a:gd name="connsiteY11" fmla="*/ 3282705 h 4957739"/>
              <a:gd name="connsiteX12" fmla="*/ 17812 w 5228120"/>
              <a:gd name="connsiteY12" fmla="*/ 3239103 h 4957739"/>
              <a:gd name="connsiteX13" fmla="*/ 12273 w 5228120"/>
              <a:gd name="connsiteY13" fmla="*/ 3235847 h 4957739"/>
              <a:gd name="connsiteX14" fmla="*/ 11786 w 5228120"/>
              <a:gd name="connsiteY14" fmla="*/ 3226285 h 4957739"/>
              <a:gd name="connsiteX15" fmla="*/ 11892 w 5228120"/>
              <a:gd name="connsiteY15" fmla="*/ 3211231 h 4957739"/>
              <a:gd name="connsiteX16" fmla="*/ 17706 w 5228120"/>
              <a:gd name="connsiteY16" fmla="*/ 3177510 h 4957739"/>
              <a:gd name="connsiteX17" fmla="*/ 14268 w 5228120"/>
              <a:gd name="connsiteY17" fmla="*/ 18774 h 4957739"/>
              <a:gd name="connsiteX18" fmla="*/ 30700 w 5228120"/>
              <a:gd name="connsiteY18" fmla="*/ 2147 h 4957739"/>
              <a:gd name="connsiteX19" fmla="*/ 44276 w 5228120"/>
              <a:gd name="connsiteY19" fmla="*/ 0 h 4957739"/>
              <a:gd name="connsiteX20" fmla="*/ 5196316 w 5228120"/>
              <a:gd name="connsiteY20" fmla="*/ 483 h 4957739"/>
              <a:gd name="connsiteX21" fmla="*/ 5224586 w 5228120"/>
              <a:gd name="connsiteY21" fmla="*/ 28755 h 4957739"/>
              <a:gd name="connsiteX22" fmla="*/ 5224586 w 5228120"/>
              <a:gd name="connsiteY22" fmla="*/ 4929546 h 4957739"/>
              <a:gd name="connsiteX23" fmla="*/ 5196315 w 5228120"/>
              <a:gd name="connsiteY23" fmla="*/ 4957738 h 4957739"/>
              <a:gd name="connsiteX24" fmla="*/ 5157924 w 5228120"/>
              <a:gd name="connsiteY24" fmla="*/ 4957738 h 4957739"/>
              <a:gd name="connsiteX25" fmla="*/ 5157922 w 5228120"/>
              <a:gd name="connsiteY25" fmla="*/ 4957739 h 4957739"/>
              <a:gd name="connsiteX26" fmla="*/ 1369345 w 5228120"/>
              <a:gd name="connsiteY26" fmla="*/ 4957739 h 4957739"/>
              <a:gd name="connsiteX27" fmla="*/ 44266 w 5228120"/>
              <a:gd name="connsiteY27" fmla="*/ 4957092 h 4957739"/>
              <a:gd name="connsiteX28" fmla="*/ 19873 w 5228120"/>
              <a:gd name="connsiteY28" fmla="*/ 4940609 h 4957739"/>
              <a:gd name="connsiteX29" fmla="*/ 19873 w 5228120"/>
              <a:gd name="connsiteY29" fmla="*/ 4191554 h 4957739"/>
              <a:gd name="connsiteX30" fmla="*/ 13009 w 5228120"/>
              <a:gd name="connsiteY30" fmla="*/ 4167103 h 4957739"/>
              <a:gd name="connsiteX31" fmla="*/ 19873 w 5228120"/>
              <a:gd name="connsiteY31" fmla="*/ 4141955 h 4957739"/>
              <a:gd name="connsiteX32" fmla="*/ 19873 w 5228120"/>
              <a:gd name="connsiteY32" fmla="*/ 3806821 h 4957739"/>
              <a:gd name="connsiteX33" fmla="*/ 19873 w 5228120"/>
              <a:gd name="connsiteY33" fmla="*/ 3762336 h 4957739"/>
              <a:gd name="connsiteX34" fmla="*/ 12558 w 5228120"/>
              <a:gd name="connsiteY34" fmla="*/ 3737490 h 4957739"/>
              <a:gd name="connsiteX35" fmla="*/ 4175 w 5228120"/>
              <a:gd name="connsiteY35" fmla="*/ 3712086 h 4957739"/>
              <a:gd name="connsiteX36" fmla="*/ 560 w 5228120"/>
              <a:gd name="connsiteY36" fmla="*/ 3687606 h 4957739"/>
              <a:gd name="connsiteX37" fmla="*/ 0 w 5228120"/>
              <a:gd name="connsiteY37" fmla="*/ 3668760 h 4957739"/>
              <a:gd name="connsiteX0" fmla="*/ 0 w 5228120"/>
              <a:gd name="connsiteY0" fmla="*/ 3668760 h 4957739"/>
              <a:gd name="connsiteX1" fmla="*/ 4948 w 5228120"/>
              <a:gd name="connsiteY1" fmla="*/ 3649017 h 4957739"/>
              <a:gd name="connsiteX2" fmla="*/ 2889 w 5228120"/>
              <a:gd name="connsiteY2" fmla="*/ 3635689 h 4957739"/>
              <a:gd name="connsiteX3" fmla="*/ 8191 w 5228120"/>
              <a:gd name="connsiteY3" fmla="*/ 3610867 h 4957739"/>
              <a:gd name="connsiteX4" fmla="*/ 13074 w 5228120"/>
              <a:gd name="connsiteY4" fmla="*/ 3574556 h 4957739"/>
              <a:gd name="connsiteX5" fmla="*/ 18280 w 5228120"/>
              <a:gd name="connsiteY5" fmla="*/ 3549561 h 4957739"/>
              <a:gd name="connsiteX6" fmla="*/ 19873 w 5228120"/>
              <a:gd name="connsiteY6" fmla="*/ 3544741 h 4957739"/>
              <a:gd name="connsiteX7" fmla="*/ 19873 w 5228120"/>
              <a:gd name="connsiteY7" fmla="*/ 3381182 h 4957739"/>
              <a:gd name="connsiteX8" fmla="*/ 18092 w 5228120"/>
              <a:gd name="connsiteY8" fmla="*/ 3369117 h 4957739"/>
              <a:gd name="connsiteX9" fmla="*/ 19873 w 5228120"/>
              <a:gd name="connsiteY9" fmla="*/ 3328412 h 4957739"/>
              <a:gd name="connsiteX10" fmla="*/ 17446 w 5228120"/>
              <a:gd name="connsiteY10" fmla="*/ 3322501 h 4957739"/>
              <a:gd name="connsiteX11" fmla="*/ 19873 w 5228120"/>
              <a:gd name="connsiteY11" fmla="*/ 3282705 h 4957739"/>
              <a:gd name="connsiteX12" fmla="*/ 17812 w 5228120"/>
              <a:gd name="connsiteY12" fmla="*/ 3239103 h 4957739"/>
              <a:gd name="connsiteX13" fmla="*/ 12273 w 5228120"/>
              <a:gd name="connsiteY13" fmla="*/ 3235847 h 4957739"/>
              <a:gd name="connsiteX14" fmla="*/ 11786 w 5228120"/>
              <a:gd name="connsiteY14" fmla="*/ 3226285 h 4957739"/>
              <a:gd name="connsiteX15" fmla="*/ 11892 w 5228120"/>
              <a:gd name="connsiteY15" fmla="*/ 3211231 h 4957739"/>
              <a:gd name="connsiteX16" fmla="*/ 17706 w 5228120"/>
              <a:gd name="connsiteY16" fmla="*/ 3177510 h 4957739"/>
              <a:gd name="connsiteX17" fmla="*/ 14268 w 5228120"/>
              <a:gd name="connsiteY17" fmla="*/ 18774 h 4957739"/>
              <a:gd name="connsiteX18" fmla="*/ 30700 w 5228120"/>
              <a:gd name="connsiteY18" fmla="*/ 2147 h 4957739"/>
              <a:gd name="connsiteX19" fmla="*/ 44276 w 5228120"/>
              <a:gd name="connsiteY19" fmla="*/ 0 h 4957739"/>
              <a:gd name="connsiteX20" fmla="*/ 5196316 w 5228120"/>
              <a:gd name="connsiteY20" fmla="*/ 483 h 4957739"/>
              <a:gd name="connsiteX21" fmla="*/ 5224586 w 5228120"/>
              <a:gd name="connsiteY21" fmla="*/ 28755 h 4957739"/>
              <a:gd name="connsiteX22" fmla="*/ 5224586 w 5228120"/>
              <a:gd name="connsiteY22" fmla="*/ 4929546 h 4957739"/>
              <a:gd name="connsiteX23" fmla="*/ 5196315 w 5228120"/>
              <a:gd name="connsiteY23" fmla="*/ 4957738 h 4957739"/>
              <a:gd name="connsiteX24" fmla="*/ 5157924 w 5228120"/>
              <a:gd name="connsiteY24" fmla="*/ 4957738 h 4957739"/>
              <a:gd name="connsiteX25" fmla="*/ 5157922 w 5228120"/>
              <a:gd name="connsiteY25" fmla="*/ 4957739 h 4957739"/>
              <a:gd name="connsiteX26" fmla="*/ 44266 w 5228120"/>
              <a:gd name="connsiteY26" fmla="*/ 4957092 h 4957739"/>
              <a:gd name="connsiteX27" fmla="*/ 19873 w 5228120"/>
              <a:gd name="connsiteY27" fmla="*/ 4940609 h 4957739"/>
              <a:gd name="connsiteX28" fmla="*/ 19873 w 5228120"/>
              <a:gd name="connsiteY28" fmla="*/ 4191554 h 4957739"/>
              <a:gd name="connsiteX29" fmla="*/ 13009 w 5228120"/>
              <a:gd name="connsiteY29" fmla="*/ 4167103 h 4957739"/>
              <a:gd name="connsiteX30" fmla="*/ 19873 w 5228120"/>
              <a:gd name="connsiteY30" fmla="*/ 4141955 h 4957739"/>
              <a:gd name="connsiteX31" fmla="*/ 19873 w 5228120"/>
              <a:gd name="connsiteY31" fmla="*/ 3806821 h 4957739"/>
              <a:gd name="connsiteX32" fmla="*/ 19873 w 5228120"/>
              <a:gd name="connsiteY32" fmla="*/ 3762336 h 4957739"/>
              <a:gd name="connsiteX33" fmla="*/ 12558 w 5228120"/>
              <a:gd name="connsiteY33" fmla="*/ 3737490 h 4957739"/>
              <a:gd name="connsiteX34" fmla="*/ 4175 w 5228120"/>
              <a:gd name="connsiteY34" fmla="*/ 3712086 h 4957739"/>
              <a:gd name="connsiteX35" fmla="*/ 560 w 5228120"/>
              <a:gd name="connsiteY35" fmla="*/ 3687606 h 4957739"/>
              <a:gd name="connsiteX36" fmla="*/ 0 w 5228120"/>
              <a:gd name="connsiteY36" fmla="*/ 3668760 h 4957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228120" h="4957739">
                <a:moveTo>
                  <a:pt x="0" y="3668760"/>
                </a:moveTo>
                <a:lnTo>
                  <a:pt x="4948" y="3649017"/>
                </a:lnTo>
                <a:cubicBezTo>
                  <a:pt x="5428" y="3643504"/>
                  <a:pt x="2348" y="3642047"/>
                  <a:pt x="2889" y="3635689"/>
                </a:cubicBezTo>
                <a:lnTo>
                  <a:pt x="8191" y="3610867"/>
                </a:lnTo>
                <a:lnTo>
                  <a:pt x="13074" y="3574556"/>
                </a:lnTo>
                <a:lnTo>
                  <a:pt x="18280" y="3549561"/>
                </a:lnTo>
                <a:lnTo>
                  <a:pt x="19873" y="3544741"/>
                </a:lnTo>
                <a:lnTo>
                  <a:pt x="19873" y="3381182"/>
                </a:lnTo>
                <a:lnTo>
                  <a:pt x="18092" y="3369117"/>
                </a:lnTo>
                <a:cubicBezTo>
                  <a:pt x="18686" y="3355549"/>
                  <a:pt x="19279" y="3341980"/>
                  <a:pt x="19873" y="3328412"/>
                </a:cubicBezTo>
                <a:lnTo>
                  <a:pt x="17446" y="3322501"/>
                </a:lnTo>
                <a:lnTo>
                  <a:pt x="19873" y="3282705"/>
                </a:lnTo>
                <a:cubicBezTo>
                  <a:pt x="19530" y="3269526"/>
                  <a:pt x="20072" y="3246690"/>
                  <a:pt x="17812" y="3239103"/>
                </a:cubicBezTo>
                <a:lnTo>
                  <a:pt x="12273" y="3235847"/>
                </a:lnTo>
                <a:cubicBezTo>
                  <a:pt x="12111" y="3232660"/>
                  <a:pt x="11948" y="3229472"/>
                  <a:pt x="11786" y="3226285"/>
                </a:cubicBezTo>
                <a:cubicBezTo>
                  <a:pt x="12210" y="3225585"/>
                  <a:pt x="11857" y="3211799"/>
                  <a:pt x="11892" y="3211231"/>
                </a:cubicBezTo>
                <a:lnTo>
                  <a:pt x="17706" y="3177510"/>
                </a:lnTo>
                <a:lnTo>
                  <a:pt x="14268" y="18774"/>
                </a:lnTo>
                <a:cubicBezTo>
                  <a:pt x="19746" y="9227"/>
                  <a:pt x="21251" y="7690"/>
                  <a:pt x="30700" y="2147"/>
                </a:cubicBezTo>
                <a:lnTo>
                  <a:pt x="44276" y="0"/>
                </a:lnTo>
                <a:lnTo>
                  <a:pt x="5196316" y="483"/>
                </a:lnTo>
                <a:cubicBezTo>
                  <a:pt x="5211913" y="528"/>
                  <a:pt x="5224547" y="13159"/>
                  <a:pt x="5224586" y="28755"/>
                </a:cubicBezTo>
                <a:cubicBezTo>
                  <a:pt x="5229299" y="850266"/>
                  <a:pt x="5229298" y="4108050"/>
                  <a:pt x="5224586" y="4929546"/>
                </a:cubicBezTo>
                <a:cubicBezTo>
                  <a:pt x="5224498" y="4945112"/>
                  <a:pt x="5211880" y="4957697"/>
                  <a:pt x="5196315" y="4957738"/>
                </a:cubicBezTo>
                <a:lnTo>
                  <a:pt x="5157924" y="4957738"/>
                </a:lnTo>
                <a:cubicBezTo>
                  <a:pt x="5157923" y="4957738"/>
                  <a:pt x="5157923" y="4957739"/>
                  <a:pt x="5157922" y="4957739"/>
                </a:cubicBezTo>
                <a:lnTo>
                  <a:pt x="44266" y="4957092"/>
                </a:lnTo>
                <a:cubicBezTo>
                  <a:pt x="30798" y="4957039"/>
                  <a:pt x="19909" y="4949683"/>
                  <a:pt x="19873" y="4940609"/>
                </a:cubicBezTo>
                <a:lnTo>
                  <a:pt x="19873" y="4191554"/>
                </a:lnTo>
                <a:lnTo>
                  <a:pt x="13009" y="4167103"/>
                </a:lnTo>
                <a:cubicBezTo>
                  <a:pt x="13312" y="4153381"/>
                  <a:pt x="17586" y="4150338"/>
                  <a:pt x="19873" y="4141955"/>
                </a:cubicBezTo>
                <a:lnTo>
                  <a:pt x="19873" y="3806821"/>
                </a:lnTo>
                <a:lnTo>
                  <a:pt x="19873" y="3762336"/>
                </a:lnTo>
                <a:lnTo>
                  <a:pt x="12558" y="3737490"/>
                </a:lnTo>
                <a:cubicBezTo>
                  <a:pt x="18407" y="3727494"/>
                  <a:pt x="6970" y="3720184"/>
                  <a:pt x="4175" y="3712086"/>
                </a:cubicBezTo>
                <a:lnTo>
                  <a:pt x="560" y="3687606"/>
                </a:lnTo>
                <a:cubicBezTo>
                  <a:pt x="373" y="3681324"/>
                  <a:pt x="187" y="3675042"/>
                  <a:pt x="0" y="366876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71CFF2A-BF56-AF4E-BBE1-79D3DC92CF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9850" y="816634"/>
            <a:ext cx="3662766" cy="436165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67F9DA9-5521-4A58-9B23-C108A3A24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9886" y="532924"/>
            <a:ext cx="4897417" cy="493388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F2B5AB8-A75C-49F7-8DF4-3342BF3C8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6263143" y="680785"/>
            <a:ext cx="4711123" cy="4654470"/>
          </a:xfrm>
          <a:custGeom>
            <a:avLst/>
            <a:gdLst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832106 w 5228120"/>
              <a:gd name="connsiteY21" fmla="*/ 9 h 4957903"/>
              <a:gd name="connsiteX22" fmla="*/ 832122 w 5228120"/>
              <a:gd name="connsiteY22" fmla="*/ 0 h 4957903"/>
              <a:gd name="connsiteX23" fmla="*/ 3871237 w 5228120"/>
              <a:gd name="connsiteY23" fmla="*/ 0 h 4957903"/>
              <a:gd name="connsiteX24" fmla="*/ 3872793 w 5228120"/>
              <a:gd name="connsiteY24" fmla="*/ 647 h 4957903"/>
              <a:gd name="connsiteX25" fmla="*/ 5196316 w 5228120"/>
              <a:gd name="connsiteY25" fmla="*/ 647 h 4957903"/>
              <a:gd name="connsiteX26" fmla="*/ 5224586 w 5228120"/>
              <a:gd name="connsiteY26" fmla="*/ 28919 h 4957903"/>
              <a:gd name="connsiteX27" fmla="*/ 5224586 w 5228120"/>
              <a:gd name="connsiteY27" fmla="*/ 4929710 h 4957903"/>
              <a:gd name="connsiteX28" fmla="*/ 5196315 w 5228120"/>
              <a:gd name="connsiteY28" fmla="*/ 4957902 h 4957903"/>
              <a:gd name="connsiteX29" fmla="*/ 5157924 w 5228120"/>
              <a:gd name="connsiteY29" fmla="*/ 4957902 h 4957903"/>
              <a:gd name="connsiteX30" fmla="*/ 5157922 w 5228120"/>
              <a:gd name="connsiteY30" fmla="*/ 4957903 h 4957903"/>
              <a:gd name="connsiteX31" fmla="*/ 1369345 w 5228120"/>
              <a:gd name="connsiteY31" fmla="*/ 4957903 h 4957903"/>
              <a:gd name="connsiteX32" fmla="*/ 1367050 w 5228120"/>
              <a:gd name="connsiteY32" fmla="*/ 4957256 h 4957903"/>
              <a:gd name="connsiteX33" fmla="*/ 44266 w 5228120"/>
              <a:gd name="connsiteY33" fmla="*/ 4957256 h 4957903"/>
              <a:gd name="connsiteX34" fmla="*/ 19873 w 5228120"/>
              <a:gd name="connsiteY34" fmla="*/ 4940773 h 4957903"/>
              <a:gd name="connsiteX35" fmla="*/ 19873 w 5228120"/>
              <a:gd name="connsiteY35" fmla="*/ 4191718 h 4957903"/>
              <a:gd name="connsiteX36" fmla="*/ 13009 w 5228120"/>
              <a:gd name="connsiteY36" fmla="*/ 4167267 h 4957903"/>
              <a:gd name="connsiteX37" fmla="*/ 19873 w 5228120"/>
              <a:gd name="connsiteY37" fmla="*/ 4142119 h 4957903"/>
              <a:gd name="connsiteX38" fmla="*/ 19873 w 5228120"/>
              <a:gd name="connsiteY38" fmla="*/ 3806985 h 4957903"/>
              <a:gd name="connsiteX39" fmla="*/ 19873 w 5228120"/>
              <a:gd name="connsiteY39" fmla="*/ 3762500 h 4957903"/>
              <a:gd name="connsiteX40" fmla="*/ 12558 w 5228120"/>
              <a:gd name="connsiteY40" fmla="*/ 3737654 h 4957903"/>
              <a:gd name="connsiteX41" fmla="*/ 4175 w 5228120"/>
              <a:gd name="connsiteY41" fmla="*/ 3712250 h 4957903"/>
              <a:gd name="connsiteX42" fmla="*/ 560 w 5228120"/>
              <a:gd name="connsiteY42" fmla="*/ 3687770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832106 w 5228120"/>
              <a:gd name="connsiteY21" fmla="*/ 9 h 4957903"/>
              <a:gd name="connsiteX22" fmla="*/ 832122 w 5228120"/>
              <a:gd name="connsiteY22" fmla="*/ 0 h 4957903"/>
              <a:gd name="connsiteX23" fmla="*/ 3871237 w 5228120"/>
              <a:gd name="connsiteY23" fmla="*/ 0 h 4957903"/>
              <a:gd name="connsiteX24" fmla="*/ 3872793 w 5228120"/>
              <a:gd name="connsiteY24" fmla="*/ 647 h 4957903"/>
              <a:gd name="connsiteX25" fmla="*/ 5196316 w 5228120"/>
              <a:gd name="connsiteY25" fmla="*/ 647 h 4957903"/>
              <a:gd name="connsiteX26" fmla="*/ 5224586 w 5228120"/>
              <a:gd name="connsiteY26" fmla="*/ 28919 h 4957903"/>
              <a:gd name="connsiteX27" fmla="*/ 5224586 w 5228120"/>
              <a:gd name="connsiteY27" fmla="*/ 4929710 h 4957903"/>
              <a:gd name="connsiteX28" fmla="*/ 5196315 w 5228120"/>
              <a:gd name="connsiteY28" fmla="*/ 4957902 h 4957903"/>
              <a:gd name="connsiteX29" fmla="*/ 5157924 w 5228120"/>
              <a:gd name="connsiteY29" fmla="*/ 4957902 h 4957903"/>
              <a:gd name="connsiteX30" fmla="*/ 5157922 w 5228120"/>
              <a:gd name="connsiteY30" fmla="*/ 4957903 h 4957903"/>
              <a:gd name="connsiteX31" fmla="*/ 1369345 w 5228120"/>
              <a:gd name="connsiteY31" fmla="*/ 4957903 h 4957903"/>
              <a:gd name="connsiteX32" fmla="*/ 44266 w 5228120"/>
              <a:gd name="connsiteY32" fmla="*/ 4957256 h 4957903"/>
              <a:gd name="connsiteX33" fmla="*/ 19873 w 5228120"/>
              <a:gd name="connsiteY33" fmla="*/ 4940773 h 4957903"/>
              <a:gd name="connsiteX34" fmla="*/ 19873 w 5228120"/>
              <a:gd name="connsiteY34" fmla="*/ 4191718 h 4957903"/>
              <a:gd name="connsiteX35" fmla="*/ 13009 w 5228120"/>
              <a:gd name="connsiteY35" fmla="*/ 4167267 h 4957903"/>
              <a:gd name="connsiteX36" fmla="*/ 19873 w 5228120"/>
              <a:gd name="connsiteY36" fmla="*/ 4142119 h 4957903"/>
              <a:gd name="connsiteX37" fmla="*/ 19873 w 5228120"/>
              <a:gd name="connsiteY37" fmla="*/ 3806985 h 4957903"/>
              <a:gd name="connsiteX38" fmla="*/ 19873 w 5228120"/>
              <a:gd name="connsiteY38" fmla="*/ 3762500 h 4957903"/>
              <a:gd name="connsiteX39" fmla="*/ 12558 w 5228120"/>
              <a:gd name="connsiteY39" fmla="*/ 3737654 h 4957903"/>
              <a:gd name="connsiteX40" fmla="*/ 4175 w 5228120"/>
              <a:gd name="connsiteY40" fmla="*/ 3712250 h 4957903"/>
              <a:gd name="connsiteX41" fmla="*/ 560 w 5228120"/>
              <a:gd name="connsiteY41" fmla="*/ 3687770 h 4957903"/>
              <a:gd name="connsiteX42" fmla="*/ 0 w 5228120"/>
              <a:gd name="connsiteY42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832106 w 5228120"/>
              <a:gd name="connsiteY21" fmla="*/ 9 h 4957903"/>
              <a:gd name="connsiteX22" fmla="*/ 3871237 w 5228120"/>
              <a:gd name="connsiteY22" fmla="*/ 0 h 4957903"/>
              <a:gd name="connsiteX23" fmla="*/ 3872793 w 5228120"/>
              <a:gd name="connsiteY23" fmla="*/ 647 h 4957903"/>
              <a:gd name="connsiteX24" fmla="*/ 5196316 w 5228120"/>
              <a:gd name="connsiteY24" fmla="*/ 647 h 4957903"/>
              <a:gd name="connsiteX25" fmla="*/ 5224586 w 5228120"/>
              <a:gd name="connsiteY25" fmla="*/ 28919 h 4957903"/>
              <a:gd name="connsiteX26" fmla="*/ 5224586 w 5228120"/>
              <a:gd name="connsiteY26" fmla="*/ 4929710 h 4957903"/>
              <a:gd name="connsiteX27" fmla="*/ 5196315 w 5228120"/>
              <a:gd name="connsiteY27" fmla="*/ 4957902 h 4957903"/>
              <a:gd name="connsiteX28" fmla="*/ 5157924 w 5228120"/>
              <a:gd name="connsiteY28" fmla="*/ 4957902 h 4957903"/>
              <a:gd name="connsiteX29" fmla="*/ 5157922 w 5228120"/>
              <a:gd name="connsiteY29" fmla="*/ 4957903 h 4957903"/>
              <a:gd name="connsiteX30" fmla="*/ 1369345 w 5228120"/>
              <a:gd name="connsiteY30" fmla="*/ 4957903 h 4957903"/>
              <a:gd name="connsiteX31" fmla="*/ 44266 w 5228120"/>
              <a:gd name="connsiteY31" fmla="*/ 4957256 h 4957903"/>
              <a:gd name="connsiteX32" fmla="*/ 19873 w 5228120"/>
              <a:gd name="connsiteY32" fmla="*/ 4940773 h 4957903"/>
              <a:gd name="connsiteX33" fmla="*/ 19873 w 5228120"/>
              <a:gd name="connsiteY33" fmla="*/ 4191718 h 4957903"/>
              <a:gd name="connsiteX34" fmla="*/ 13009 w 5228120"/>
              <a:gd name="connsiteY34" fmla="*/ 4167267 h 4957903"/>
              <a:gd name="connsiteX35" fmla="*/ 19873 w 5228120"/>
              <a:gd name="connsiteY35" fmla="*/ 4142119 h 4957903"/>
              <a:gd name="connsiteX36" fmla="*/ 19873 w 5228120"/>
              <a:gd name="connsiteY36" fmla="*/ 3806985 h 4957903"/>
              <a:gd name="connsiteX37" fmla="*/ 19873 w 5228120"/>
              <a:gd name="connsiteY37" fmla="*/ 3762500 h 4957903"/>
              <a:gd name="connsiteX38" fmla="*/ 12558 w 5228120"/>
              <a:gd name="connsiteY38" fmla="*/ 3737654 h 4957903"/>
              <a:gd name="connsiteX39" fmla="*/ 4175 w 5228120"/>
              <a:gd name="connsiteY39" fmla="*/ 3712250 h 4957903"/>
              <a:gd name="connsiteX40" fmla="*/ 560 w 5228120"/>
              <a:gd name="connsiteY40" fmla="*/ 3687770 h 4957903"/>
              <a:gd name="connsiteX41" fmla="*/ 0 w 5228120"/>
              <a:gd name="connsiteY41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3871237 w 5228120"/>
              <a:gd name="connsiteY21" fmla="*/ 0 h 4957903"/>
              <a:gd name="connsiteX22" fmla="*/ 3872793 w 5228120"/>
              <a:gd name="connsiteY22" fmla="*/ 647 h 4957903"/>
              <a:gd name="connsiteX23" fmla="*/ 5196316 w 5228120"/>
              <a:gd name="connsiteY23" fmla="*/ 647 h 4957903"/>
              <a:gd name="connsiteX24" fmla="*/ 5224586 w 5228120"/>
              <a:gd name="connsiteY24" fmla="*/ 28919 h 4957903"/>
              <a:gd name="connsiteX25" fmla="*/ 5224586 w 5228120"/>
              <a:gd name="connsiteY25" fmla="*/ 4929710 h 4957903"/>
              <a:gd name="connsiteX26" fmla="*/ 5196315 w 5228120"/>
              <a:gd name="connsiteY26" fmla="*/ 4957902 h 4957903"/>
              <a:gd name="connsiteX27" fmla="*/ 5157924 w 5228120"/>
              <a:gd name="connsiteY27" fmla="*/ 4957902 h 4957903"/>
              <a:gd name="connsiteX28" fmla="*/ 5157922 w 5228120"/>
              <a:gd name="connsiteY28" fmla="*/ 4957903 h 4957903"/>
              <a:gd name="connsiteX29" fmla="*/ 1369345 w 5228120"/>
              <a:gd name="connsiteY29" fmla="*/ 4957903 h 4957903"/>
              <a:gd name="connsiteX30" fmla="*/ 44266 w 5228120"/>
              <a:gd name="connsiteY30" fmla="*/ 4957256 h 4957903"/>
              <a:gd name="connsiteX31" fmla="*/ 19873 w 5228120"/>
              <a:gd name="connsiteY31" fmla="*/ 4940773 h 4957903"/>
              <a:gd name="connsiteX32" fmla="*/ 19873 w 5228120"/>
              <a:gd name="connsiteY32" fmla="*/ 4191718 h 4957903"/>
              <a:gd name="connsiteX33" fmla="*/ 13009 w 5228120"/>
              <a:gd name="connsiteY33" fmla="*/ 4167267 h 4957903"/>
              <a:gd name="connsiteX34" fmla="*/ 19873 w 5228120"/>
              <a:gd name="connsiteY34" fmla="*/ 4142119 h 4957903"/>
              <a:gd name="connsiteX35" fmla="*/ 19873 w 5228120"/>
              <a:gd name="connsiteY35" fmla="*/ 3806985 h 4957903"/>
              <a:gd name="connsiteX36" fmla="*/ 19873 w 5228120"/>
              <a:gd name="connsiteY36" fmla="*/ 3762500 h 4957903"/>
              <a:gd name="connsiteX37" fmla="*/ 12558 w 5228120"/>
              <a:gd name="connsiteY37" fmla="*/ 3737654 h 4957903"/>
              <a:gd name="connsiteX38" fmla="*/ 4175 w 5228120"/>
              <a:gd name="connsiteY38" fmla="*/ 3712250 h 4957903"/>
              <a:gd name="connsiteX39" fmla="*/ 560 w 5228120"/>
              <a:gd name="connsiteY39" fmla="*/ 3687770 h 4957903"/>
              <a:gd name="connsiteX40" fmla="*/ 0 w 5228120"/>
              <a:gd name="connsiteY40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3871237 w 5228120"/>
              <a:gd name="connsiteY20" fmla="*/ 0 h 4957903"/>
              <a:gd name="connsiteX21" fmla="*/ 3872793 w 5228120"/>
              <a:gd name="connsiteY21" fmla="*/ 647 h 4957903"/>
              <a:gd name="connsiteX22" fmla="*/ 5196316 w 5228120"/>
              <a:gd name="connsiteY22" fmla="*/ 647 h 4957903"/>
              <a:gd name="connsiteX23" fmla="*/ 5224586 w 5228120"/>
              <a:gd name="connsiteY23" fmla="*/ 28919 h 4957903"/>
              <a:gd name="connsiteX24" fmla="*/ 5224586 w 5228120"/>
              <a:gd name="connsiteY24" fmla="*/ 4929710 h 4957903"/>
              <a:gd name="connsiteX25" fmla="*/ 5196315 w 5228120"/>
              <a:gd name="connsiteY25" fmla="*/ 4957902 h 4957903"/>
              <a:gd name="connsiteX26" fmla="*/ 5157924 w 5228120"/>
              <a:gd name="connsiteY26" fmla="*/ 4957902 h 4957903"/>
              <a:gd name="connsiteX27" fmla="*/ 5157922 w 5228120"/>
              <a:gd name="connsiteY27" fmla="*/ 4957903 h 4957903"/>
              <a:gd name="connsiteX28" fmla="*/ 1369345 w 5228120"/>
              <a:gd name="connsiteY28" fmla="*/ 4957903 h 4957903"/>
              <a:gd name="connsiteX29" fmla="*/ 44266 w 5228120"/>
              <a:gd name="connsiteY29" fmla="*/ 4957256 h 4957903"/>
              <a:gd name="connsiteX30" fmla="*/ 19873 w 5228120"/>
              <a:gd name="connsiteY30" fmla="*/ 4940773 h 4957903"/>
              <a:gd name="connsiteX31" fmla="*/ 19873 w 5228120"/>
              <a:gd name="connsiteY31" fmla="*/ 4191718 h 4957903"/>
              <a:gd name="connsiteX32" fmla="*/ 13009 w 5228120"/>
              <a:gd name="connsiteY32" fmla="*/ 4167267 h 4957903"/>
              <a:gd name="connsiteX33" fmla="*/ 19873 w 5228120"/>
              <a:gd name="connsiteY33" fmla="*/ 4142119 h 4957903"/>
              <a:gd name="connsiteX34" fmla="*/ 19873 w 5228120"/>
              <a:gd name="connsiteY34" fmla="*/ 3806985 h 4957903"/>
              <a:gd name="connsiteX35" fmla="*/ 19873 w 5228120"/>
              <a:gd name="connsiteY35" fmla="*/ 3762500 h 4957903"/>
              <a:gd name="connsiteX36" fmla="*/ 12558 w 5228120"/>
              <a:gd name="connsiteY36" fmla="*/ 3737654 h 4957903"/>
              <a:gd name="connsiteX37" fmla="*/ 4175 w 5228120"/>
              <a:gd name="connsiteY37" fmla="*/ 3712250 h 4957903"/>
              <a:gd name="connsiteX38" fmla="*/ 560 w 5228120"/>
              <a:gd name="connsiteY38" fmla="*/ 3687770 h 4957903"/>
              <a:gd name="connsiteX39" fmla="*/ 0 w 5228120"/>
              <a:gd name="connsiteY39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3871237 w 5228120"/>
              <a:gd name="connsiteY20" fmla="*/ 0 h 4957903"/>
              <a:gd name="connsiteX21" fmla="*/ 5196316 w 5228120"/>
              <a:gd name="connsiteY21" fmla="*/ 647 h 4957903"/>
              <a:gd name="connsiteX22" fmla="*/ 5224586 w 5228120"/>
              <a:gd name="connsiteY22" fmla="*/ 28919 h 4957903"/>
              <a:gd name="connsiteX23" fmla="*/ 5224586 w 5228120"/>
              <a:gd name="connsiteY23" fmla="*/ 4929710 h 4957903"/>
              <a:gd name="connsiteX24" fmla="*/ 5196315 w 5228120"/>
              <a:gd name="connsiteY24" fmla="*/ 4957902 h 4957903"/>
              <a:gd name="connsiteX25" fmla="*/ 5157924 w 5228120"/>
              <a:gd name="connsiteY25" fmla="*/ 4957902 h 4957903"/>
              <a:gd name="connsiteX26" fmla="*/ 5157922 w 5228120"/>
              <a:gd name="connsiteY26" fmla="*/ 4957903 h 4957903"/>
              <a:gd name="connsiteX27" fmla="*/ 1369345 w 5228120"/>
              <a:gd name="connsiteY27" fmla="*/ 4957903 h 4957903"/>
              <a:gd name="connsiteX28" fmla="*/ 44266 w 5228120"/>
              <a:gd name="connsiteY28" fmla="*/ 4957256 h 4957903"/>
              <a:gd name="connsiteX29" fmla="*/ 19873 w 5228120"/>
              <a:gd name="connsiteY29" fmla="*/ 4940773 h 4957903"/>
              <a:gd name="connsiteX30" fmla="*/ 19873 w 5228120"/>
              <a:gd name="connsiteY30" fmla="*/ 4191718 h 4957903"/>
              <a:gd name="connsiteX31" fmla="*/ 13009 w 5228120"/>
              <a:gd name="connsiteY31" fmla="*/ 4167267 h 4957903"/>
              <a:gd name="connsiteX32" fmla="*/ 19873 w 5228120"/>
              <a:gd name="connsiteY32" fmla="*/ 4142119 h 4957903"/>
              <a:gd name="connsiteX33" fmla="*/ 19873 w 5228120"/>
              <a:gd name="connsiteY33" fmla="*/ 3806985 h 4957903"/>
              <a:gd name="connsiteX34" fmla="*/ 19873 w 5228120"/>
              <a:gd name="connsiteY34" fmla="*/ 3762500 h 4957903"/>
              <a:gd name="connsiteX35" fmla="*/ 12558 w 5228120"/>
              <a:gd name="connsiteY35" fmla="*/ 3737654 h 4957903"/>
              <a:gd name="connsiteX36" fmla="*/ 4175 w 5228120"/>
              <a:gd name="connsiteY36" fmla="*/ 3712250 h 4957903"/>
              <a:gd name="connsiteX37" fmla="*/ 560 w 5228120"/>
              <a:gd name="connsiteY37" fmla="*/ 3687770 h 4957903"/>
              <a:gd name="connsiteX38" fmla="*/ 0 w 5228120"/>
              <a:gd name="connsiteY38" fmla="*/ 3668924 h 4957903"/>
              <a:gd name="connsiteX0" fmla="*/ 0 w 5228120"/>
              <a:gd name="connsiteY0" fmla="*/ 3668760 h 4957739"/>
              <a:gd name="connsiteX1" fmla="*/ 4948 w 5228120"/>
              <a:gd name="connsiteY1" fmla="*/ 3649017 h 4957739"/>
              <a:gd name="connsiteX2" fmla="*/ 2889 w 5228120"/>
              <a:gd name="connsiteY2" fmla="*/ 3635689 h 4957739"/>
              <a:gd name="connsiteX3" fmla="*/ 8191 w 5228120"/>
              <a:gd name="connsiteY3" fmla="*/ 3610867 h 4957739"/>
              <a:gd name="connsiteX4" fmla="*/ 13074 w 5228120"/>
              <a:gd name="connsiteY4" fmla="*/ 3574556 h 4957739"/>
              <a:gd name="connsiteX5" fmla="*/ 18280 w 5228120"/>
              <a:gd name="connsiteY5" fmla="*/ 3549561 h 4957739"/>
              <a:gd name="connsiteX6" fmla="*/ 19873 w 5228120"/>
              <a:gd name="connsiteY6" fmla="*/ 3544741 h 4957739"/>
              <a:gd name="connsiteX7" fmla="*/ 19873 w 5228120"/>
              <a:gd name="connsiteY7" fmla="*/ 3381182 h 4957739"/>
              <a:gd name="connsiteX8" fmla="*/ 18092 w 5228120"/>
              <a:gd name="connsiteY8" fmla="*/ 3369117 h 4957739"/>
              <a:gd name="connsiteX9" fmla="*/ 19873 w 5228120"/>
              <a:gd name="connsiteY9" fmla="*/ 3328412 h 4957739"/>
              <a:gd name="connsiteX10" fmla="*/ 17446 w 5228120"/>
              <a:gd name="connsiteY10" fmla="*/ 3322501 h 4957739"/>
              <a:gd name="connsiteX11" fmla="*/ 19873 w 5228120"/>
              <a:gd name="connsiteY11" fmla="*/ 3282705 h 4957739"/>
              <a:gd name="connsiteX12" fmla="*/ 17812 w 5228120"/>
              <a:gd name="connsiteY12" fmla="*/ 3239103 h 4957739"/>
              <a:gd name="connsiteX13" fmla="*/ 12273 w 5228120"/>
              <a:gd name="connsiteY13" fmla="*/ 3235847 h 4957739"/>
              <a:gd name="connsiteX14" fmla="*/ 11786 w 5228120"/>
              <a:gd name="connsiteY14" fmla="*/ 3226285 h 4957739"/>
              <a:gd name="connsiteX15" fmla="*/ 11892 w 5228120"/>
              <a:gd name="connsiteY15" fmla="*/ 3211231 h 4957739"/>
              <a:gd name="connsiteX16" fmla="*/ 17706 w 5228120"/>
              <a:gd name="connsiteY16" fmla="*/ 3177510 h 4957739"/>
              <a:gd name="connsiteX17" fmla="*/ 14268 w 5228120"/>
              <a:gd name="connsiteY17" fmla="*/ 18774 h 4957739"/>
              <a:gd name="connsiteX18" fmla="*/ 30700 w 5228120"/>
              <a:gd name="connsiteY18" fmla="*/ 2147 h 4957739"/>
              <a:gd name="connsiteX19" fmla="*/ 44276 w 5228120"/>
              <a:gd name="connsiteY19" fmla="*/ 0 h 4957739"/>
              <a:gd name="connsiteX20" fmla="*/ 5196316 w 5228120"/>
              <a:gd name="connsiteY20" fmla="*/ 483 h 4957739"/>
              <a:gd name="connsiteX21" fmla="*/ 5224586 w 5228120"/>
              <a:gd name="connsiteY21" fmla="*/ 28755 h 4957739"/>
              <a:gd name="connsiteX22" fmla="*/ 5224586 w 5228120"/>
              <a:gd name="connsiteY22" fmla="*/ 4929546 h 4957739"/>
              <a:gd name="connsiteX23" fmla="*/ 5196315 w 5228120"/>
              <a:gd name="connsiteY23" fmla="*/ 4957738 h 4957739"/>
              <a:gd name="connsiteX24" fmla="*/ 5157924 w 5228120"/>
              <a:gd name="connsiteY24" fmla="*/ 4957738 h 4957739"/>
              <a:gd name="connsiteX25" fmla="*/ 5157922 w 5228120"/>
              <a:gd name="connsiteY25" fmla="*/ 4957739 h 4957739"/>
              <a:gd name="connsiteX26" fmla="*/ 1369345 w 5228120"/>
              <a:gd name="connsiteY26" fmla="*/ 4957739 h 4957739"/>
              <a:gd name="connsiteX27" fmla="*/ 44266 w 5228120"/>
              <a:gd name="connsiteY27" fmla="*/ 4957092 h 4957739"/>
              <a:gd name="connsiteX28" fmla="*/ 19873 w 5228120"/>
              <a:gd name="connsiteY28" fmla="*/ 4940609 h 4957739"/>
              <a:gd name="connsiteX29" fmla="*/ 19873 w 5228120"/>
              <a:gd name="connsiteY29" fmla="*/ 4191554 h 4957739"/>
              <a:gd name="connsiteX30" fmla="*/ 13009 w 5228120"/>
              <a:gd name="connsiteY30" fmla="*/ 4167103 h 4957739"/>
              <a:gd name="connsiteX31" fmla="*/ 19873 w 5228120"/>
              <a:gd name="connsiteY31" fmla="*/ 4141955 h 4957739"/>
              <a:gd name="connsiteX32" fmla="*/ 19873 w 5228120"/>
              <a:gd name="connsiteY32" fmla="*/ 3806821 h 4957739"/>
              <a:gd name="connsiteX33" fmla="*/ 19873 w 5228120"/>
              <a:gd name="connsiteY33" fmla="*/ 3762336 h 4957739"/>
              <a:gd name="connsiteX34" fmla="*/ 12558 w 5228120"/>
              <a:gd name="connsiteY34" fmla="*/ 3737490 h 4957739"/>
              <a:gd name="connsiteX35" fmla="*/ 4175 w 5228120"/>
              <a:gd name="connsiteY35" fmla="*/ 3712086 h 4957739"/>
              <a:gd name="connsiteX36" fmla="*/ 560 w 5228120"/>
              <a:gd name="connsiteY36" fmla="*/ 3687606 h 4957739"/>
              <a:gd name="connsiteX37" fmla="*/ 0 w 5228120"/>
              <a:gd name="connsiteY37" fmla="*/ 3668760 h 4957739"/>
              <a:gd name="connsiteX0" fmla="*/ 0 w 5228120"/>
              <a:gd name="connsiteY0" fmla="*/ 3668760 h 4957739"/>
              <a:gd name="connsiteX1" fmla="*/ 4948 w 5228120"/>
              <a:gd name="connsiteY1" fmla="*/ 3649017 h 4957739"/>
              <a:gd name="connsiteX2" fmla="*/ 2889 w 5228120"/>
              <a:gd name="connsiteY2" fmla="*/ 3635689 h 4957739"/>
              <a:gd name="connsiteX3" fmla="*/ 8191 w 5228120"/>
              <a:gd name="connsiteY3" fmla="*/ 3610867 h 4957739"/>
              <a:gd name="connsiteX4" fmla="*/ 13074 w 5228120"/>
              <a:gd name="connsiteY4" fmla="*/ 3574556 h 4957739"/>
              <a:gd name="connsiteX5" fmla="*/ 18280 w 5228120"/>
              <a:gd name="connsiteY5" fmla="*/ 3549561 h 4957739"/>
              <a:gd name="connsiteX6" fmla="*/ 19873 w 5228120"/>
              <a:gd name="connsiteY6" fmla="*/ 3544741 h 4957739"/>
              <a:gd name="connsiteX7" fmla="*/ 19873 w 5228120"/>
              <a:gd name="connsiteY7" fmla="*/ 3381182 h 4957739"/>
              <a:gd name="connsiteX8" fmla="*/ 18092 w 5228120"/>
              <a:gd name="connsiteY8" fmla="*/ 3369117 h 4957739"/>
              <a:gd name="connsiteX9" fmla="*/ 19873 w 5228120"/>
              <a:gd name="connsiteY9" fmla="*/ 3328412 h 4957739"/>
              <a:gd name="connsiteX10" fmla="*/ 17446 w 5228120"/>
              <a:gd name="connsiteY10" fmla="*/ 3322501 h 4957739"/>
              <a:gd name="connsiteX11" fmla="*/ 19873 w 5228120"/>
              <a:gd name="connsiteY11" fmla="*/ 3282705 h 4957739"/>
              <a:gd name="connsiteX12" fmla="*/ 17812 w 5228120"/>
              <a:gd name="connsiteY12" fmla="*/ 3239103 h 4957739"/>
              <a:gd name="connsiteX13" fmla="*/ 12273 w 5228120"/>
              <a:gd name="connsiteY13" fmla="*/ 3235847 h 4957739"/>
              <a:gd name="connsiteX14" fmla="*/ 11786 w 5228120"/>
              <a:gd name="connsiteY14" fmla="*/ 3226285 h 4957739"/>
              <a:gd name="connsiteX15" fmla="*/ 11892 w 5228120"/>
              <a:gd name="connsiteY15" fmla="*/ 3211231 h 4957739"/>
              <a:gd name="connsiteX16" fmla="*/ 17706 w 5228120"/>
              <a:gd name="connsiteY16" fmla="*/ 3177510 h 4957739"/>
              <a:gd name="connsiteX17" fmla="*/ 14268 w 5228120"/>
              <a:gd name="connsiteY17" fmla="*/ 18774 h 4957739"/>
              <a:gd name="connsiteX18" fmla="*/ 30700 w 5228120"/>
              <a:gd name="connsiteY18" fmla="*/ 2147 h 4957739"/>
              <a:gd name="connsiteX19" fmla="*/ 44276 w 5228120"/>
              <a:gd name="connsiteY19" fmla="*/ 0 h 4957739"/>
              <a:gd name="connsiteX20" fmla="*/ 5196316 w 5228120"/>
              <a:gd name="connsiteY20" fmla="*/ 483 h 4957739"/>
              <a:gd name="connsiteX21" fmla="*/ 5224586 w 5228120"/>
              <a:gd name="connsiteY21" fmla="*/ 28755 h 4957739"/>
              <a:gd name="connsiteX22" fmla="*/ 5224586 w 5228120"/>
              <a:gd name="connsiteY22" fmla="*/ 4929546 h 4957739"/>
              <a:gd name="connsiteX23" fmla="*/ 5196315 w 5228120"/>
              <a:gd name="connsiteY23" fmla="*/ 4957738 h 4957739"/>
              <a:gd name="connsiteX24" fmla="*/ 5157924 w 5228120"/>
              <a:gd name="connsiteY24" fmla="*/ 4957738 h 4957739"/>
              <a:gd name="connsiteX25" fmla="*/ 5157922 w 5228120"/>
              <a:gd name="connsiteY25" fmla="*/ 4957739 h 4957739"/>
              <a:gd name="connsiteX26" fmla="*/ 44266 w 5228120"/>
              <a:gd name="connsiteY26" fmla="*/ 4957092 h 4957739"/>
              <a:gd name="connsiteX27" fmla="*/ 19873 w 5228120"/>
              <a:gd name="connsiteY27" fmla="*/ 4940609 h 4957739"/>
              <a:gd name="connsiteX28" fmla="*/ 19873 w 5228120"/>
              <a:gd name="connsiteY28" fmla="*/ 4191554 h 4957739"/>
              <a:gd name="connsiteX29" fmla="*/ 13009 w 5228120"/>
              <a:gd name="connsiteY29" fmla="*/ 4167103 h 4957739"/>
              <a:gd name="connsiteX30" fmla="*/ 19873 w 5228120"/>
              <a:gd name="connsiteY30" fmla="*/ 4141955 h 4957739"/>
              <a:gd name="connsiteX31" fmla="*/ 19873 w 5228120"/>
              <a:gd name="connsiteY31" fmla="*/ 3806821 h 4957739"/>
              <a:gd name="connsiteX32" fmla="*/ 19873 w 5228120"/>
              <a:gd name="connsiteY32" fmla="*/ 3762336 h 4957739"/>
              <a:gd name="connsiteX33" fmla="*/ 12558 w 5228120"/>
              <a:gd name="connsiteY33" fmla="*/ 3737490 h 4957739"/>
              <a:gd name="connsiteX34" fmla="*/ 4175 w 5228120"/>
              <a:gd name="connsiteY34" fmla="*/ 3712086 h 4957739"/>
              <a:gd name="connsiteX35" fmla="*/ 560 w 5228120"/>
              <a:gd name="connsiteY35" fmla="*/ 3687606 h 4957739"/>
              <a:gd name="connsiteX36" fmla="*/ 0 w 5228120"/>
              <a:gd name="connsiteY36" fmla="*/ 3668760 h 4957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228120" h="4957739">
                <a:moveTo>
                  <a:pt x="0" y="3668760"/>
                </a:moveTo>
                <a:lnTo>
                  <a:pt x="4948" y="3649017"/>
                </a:lnTo>
                <a:cubicBezTo>
                  <a:pt x="5428" y="3643504"/>
                  <a:pt x="2348" y="3642047"/>
                  <a:pt x="2889" y="3635689"/>
                </a:cubicBezTo>
                <a:lnTo>
                  <a:pt x="8191" y="3610867"/>
                </a:lnTo>
                <a:lnTo>
                  <a:pt x="13074" y="3574556"/>
                </a:lnTo>
                <a:lnTo>
                  <a:pt x="18280" y="3549561"/>
                </a:lnTo>
                <a:lnTo>
                  <a:pt x="19873" y="3544741"/>
                </a:lnTo>
                <a:lnTo>
                  <a:pt x="19873" y="3381182"/>
                </a:lnTo>
                <a:lnTo>
                  <a:pt x="18092" y="3369117"/>
                </a:lnTo>
                <a:cubicBezTo>
                  <a:pt x="18686" y="3355549"/>
                  <a:pt x="19279" y="3341980"/>
                  <a:pt x="19873" y="3328412"/>
                </a:cubicBezTo>
                <a:lnTo>
                  <a:pt x="17446" y="3322501"/>
                </a:lnTo>
                <a:lnTo>
                  <a:pt x="19873" y="3282705"/>
                </a:lnTo>
                <a:cubicBezTo>
                  <a:pt x="19530" y="3269526"/>
                  <a:pt x="20072" y="3246690"/>
                  <a:pt x="17812" y="3239103"/>
                </a:cubicBezTo>
                <a:lnTo>
                  <a:pt x="12273" y="3235847"/>
                </a:lnTo>
                <a:cubicBezTo>
                  <a:pt x="12111" y="3232660"/>
                  <a:pt x="11948" y="3229472"/>
                  <a:pt x="11786" y="3226285"/>
                </a:cubicBezTo>
                <a:cubicBezTo>
                  <a:pt x="12210" y="3225585"/>
                  <a:pt x="11857" y="3211799"/>
                  <a:pt x="11892" y="3211231"/>
                </a:cubicBezTo>
                <a:lnTo>
                  <a:pt x="17706" y="3177510"/>
                </a:lnTo>
                <a:lnTo>
                  <a:pt x="14268" y="18774"/>
                </a:lnTo>
                <a:cubicBezTo>
                  <a:pt x="19746" y="9227"/>
                  <a:pt x="21251" y="7690"/>
                  <a:pt x="30700" y="2147"/>
                </a:cubicBezTo>
                <a:lnTo>
                  <a:pt x="44276" y="0"/>
                </a:lnTo>
                <a:lnTo>
                  <a:pt x="5196316" y="483"/>
                </a:lnTo>
                <a:cubicBezTo>
                  <a:pt x="5211913" y="528"/>
                  <a:pt x="5224547" y="13159"/>
                  <a:pt x="5224586" y="28755"/>
                </a:cubicBezTo>
                <a:cubicBezTo>
                  <a:pt x="5229299" y="850266"/>
                  <a:pt x="5229298" y="4108050"/>
                  <a:pt x="5224586" y="4929546"/>
                </a:cubicBezTo>
                <a:cubicBezTo>
                  <a:pt x="5224498" y="4945112"/>
                  <a:pt x="5211880" y="4957697"/>
                  <a:pt x="5196315" y="4957738"/>
                </a:cubicBezTo>
                <a:lnTo>
                  <a:pt x="5157924" y="4957738"/>
                </a:lnTo>
                <a:cubicBezTo>
                  <a:pt x="5157923" y="4957738"/>
                  <a:pt x="5157923" y="4957739"/>
                  <a:pt x="5157922" y="4957739"/>
                </a:cubicBezTo>
                <a:lnTo>
                  <a:pt x="44266" y="4957092"/>
                </a:lnTo>
                <a:cubicBezTo>
                  <a:pt x="30798" y="4957039"/>
                  <a:pt x="19909" y="4949683"/>
                  <a:pt x="19873" y="4940609"/>
                </a:cubicBezTo>
                <a:lnTo>
                  <a:pt x="19873" y="4191554"/>
                </a:lnTo>
                <a:lnTo>
                  <a:pt x="13009" y="4167103"/>
                </a:lnTo>
                <a:cubicBezTo>
                  <a:pt x="13312" y="4153381"/>
                  <a:pt x="17586" y="4150338"/>
                  <a:pt x="19873" y="4141955"/>
                </a:cubicBezTo>
                <a:lnTo>
                  <a:pt x="19873" y="3806821"/>
                </a:lnTo>
                <a:lnTo>
                  <a:pt x="19873" y="3762336"/>
                </a:lnTo>
                <a:lnTo>
                  <a:pt x="12558" y="3737490"/>
                </a:lnTo>
                <a:cubicBezTo>
                  <a:pt x="18407" y="3727494"/>
                  <a:pt x="6970" y="3720184"/>
                  <a:pt x="4175" y="3712086"/>
                </a:cubicBezTo>
                <a:lnTo>
                  <a:pt x="560" y="3687606"/>
                </a:lnTo>
                <a:cubicBezTo>
                  <a:pt x="373" y="3681324"/>
                  <a:pt x="187" y="3675042"/>
                  <a:pt x="0" y="366876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0F460B9-4446-6C4A-B4AD-37187851F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5433" y="1579026"/>
            <a:ext cx="4249987" cy="283686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BEBD13-F35D-8A47-9F16-9C7664C84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5331" y="4253062"/>
            <a:ext cx="8200863" cy="15497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110000"/>
              </a:lnSpc>
            </a:pPr>
            <a:r>
              <a:rPr lang="en-US" sz="4200"/>
              <a:t>Le tour mort et deux demi-clés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165B8C92-2D61-44A2-857C-E6980C2A22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300478">
            <a:off x="1031887" y="-190038"/>
            <a:ext cx="464589" cy="1772054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4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C12D04B-B8EA-4F67-A905-0377F37C6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55CD4CE-F6F3-4058-AA85-ABBAA8C1B6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2E9E23E-BC36-4B60-A361-E716A57E3B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1C94D39-A01C-4B72-99ED-F4928D0497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3AA441E-F763-476A-89AE-1F7668A56B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Flèche vers la gauche 20">
            <a:hlinkClick r:id="rId5" action="ppaction://hlinksldjump"/>
            <a:extLst>
              <a:ext uri="{FF2B5EF4-FFF2-40B4-BE49-F238E27FC236}">
                <a16:creationId xmlns:a16="http://schemas.microsoft.com/office/drawing/2014/main" id="{257474CC-97D7-D847-A311-D96090E84D2D}"/>
              </a:ext>
            </a:extLst>
          </p:cNvPr>
          <p:cNvSpPr/>
          <p:nvPr/>
        </p:nvSpPr>
        <p:spPr>
          <a:xfrm>
            <a:off x="10046488" y="6025224"/>
            <a:ext cx="688932" cy="36303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FC2CA60-6087-274E-B1F4-C98826E100D5}"/>
              </a:ext>
            </a:extLst>
          </p:cNvPr>
          <p:cNvSpPr txBox="1"/>
          <p:nvPr/>
        </p:nvSpPr>
        <p:spPr>
          <a:xfrm>
            <a:off x="2301213" y="5918674"/>
            <a:ext cx="6162806" cy="372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linkClick r:id="rId6"/>
              </a:rPr>
              <a:t>https://</a:t>
            </a:r>
            <a:r>
              <a:rPr lang="fr-FR" dirty="0" err="1">
                <a:hlinkClick r:id="rId6"/>
              </a:rPr>
              <a:t>www.youtube.com</a:t>
            </a:r>
            <a:r>
              <a:rPr lang="fr-FR" dirty="0">
                <a:hlinkClick r:id="rId6"/>
              </a:rPr>
              <a:t>/</a:t>
            </a:r>
            <a:r>
              <a:rPr lang="fr-FR" dirty="0" err="1">
                <a:hlinkClick r:id="rId6"/>
              </a:rPr>
              <a:t>watch?v</a:t>
            </a:r>
            <a:r>
              <a:rPr lang="fr-FR" dirty="0">
                <a:hlinkClick r:id="rId6"/>
              </a:rPr>
              <a:t>=5Z8t5LMxIl0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6165631"/>
      </p:ext>
    </p:extLst>
  </p:cSld>
  <p:clrMapOvr>
    <a:masterClrMapping/>
  </p:clrMapOvr>
</p:sld>
</file>

<file path=ppt/theme/theme1.xml><?xml version="1.0" encoding="utf-8"?>
<a:theme xmlns:a="http://schemas.openxmlformats.org/drawingml/2006/main" name="StreetscapeVTI">
  <a:themeElements>
    <a:clrScheme name="Streetscape2">
      <a:dk1>
        <a:sysClr val="windowText" lastClr="000000"/>
      </a:dk1>
      <a:lt1>
        <a:srgbClr val="FFFFFF"/>
      </a:lt1>
      <a:dk2>
        <a:srgbClr val="191919"/>
      </a:dk2>
      <a:lt2>
        <a:srgbClr val="F3F2EE"/>
      </a:lt2>
      <a:accent1>
        <a:srgbClr val="448885"/>
      </a:accent1>
      <a:accent2>
        <a:srgbClr val="627C58"/>
      </a:accent2>
      <a:accent3>
        <a:srgbClr val="848358"/>
      </a:accent3>
      <a:accent4>
        <a:srgbClr val="547096"/>
      </a:accent4>
      <a:accent5>
        <a:srgbClr val="646464"/>
      </a:accent5>
      <a:accent6>
        <a:srgbClr val="A8A8A8"/>
      </a:accent6>
      <a:hlink>
        <a:srgbClr val="0563C1"/>
      </a:hlink>
      <a:folHlink>
        <a:srgbClr val="954F72"/>
      </a:folHlink>
    </a:clrScheme>
    <a:fontScheme name="Street">
      <a:majorFont>
        <a:latin typeface="Franklin Gothic Heavy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reetscapeVTI" id="{B20F88EA-96D0-4E96-9207-A1488DAC5867}" vid="{3F7E5CFE-E584-4E58-A75E-141AC45B14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158</Words>
  <Application>Microsoft Macintosh PowerPoint</Application>
  <PresentationFormat>Grand écran</PresentationFormat>
  <Paragraphs>19</Paragraphs>
  <Slides>8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2" baseType="lpstr">
      <vt:lpstr>Arial</vt:lpstr>
      <vt:lpstr>Consolas</vt:lpstr>
      <vt:lpstr>Franklin Gothic Heavy</vt:lpstr>
      <vt:lpstr>StreetscapeVTI</vt:lpstr>
      <vt:lpstr>Les Nœuds </vt:lpstr>
      <vt:lpstr>Les Nœuds pour le sauvetage </vt:lpstr>
      <vt:lpstr>Le nœud de chaise  https://www.youtube.com/watch?v=LgAqs9-zIqw</vt:lpstr>
      <vt:lpstr>Le nœud de cabestan  (Amarrage)</vt:lpstr>
      <vt:lpstr>Le nœud de taquet (bitte)</vt:lpstr>
      <vt:lpstr>Nœud de huit double (tressé)</vt:lpstr>
      <vt:lpstr>Nœud d’écoute simple et double </vt:lpstr>
      <vt:lpstr>Le tour mort et deux demi-clés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Nœuds </dc:title>
  <dc:creator>Grégory Chenaux</dc:creator>
  <cp:lastModifiedBy>Nicolas Werner</cp:lastModifiedBy>
  <cp:revision>2</cp:revision>
  <dcterms:created xsi:type="dcterms:W3CDTF">2021-10-20T11:37:59Z</dcterms:created>
  <dcterms:modified xsi:type="dcterms:W3CDTF">2022-03-16T09:56:49Z</dcterms:modified>
</cp:coreProperties>
</file>