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6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 autoAdjust="0"/>
  </p:normalViewPr>
  <p:slideViewPr>
    <p:cSldViewPr snapToGrid="0">
      <p:cViewPr varScale="1">
        <p:scale>
          <a:sx n="100" d="100"/>
          <a:sy n="100" d="100"/>
        </p:scale>
        <p:origin x="104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Werner" userId="c737179d670b5098" providerId="LiveId" clId="{82A474A5-F934-4FE3-8B59-5A559A4165C1}"/>
    <pc:docChg chg="custSel addSld modSld">
      <pc:chgData name="Nicolas Werner" userId="c737179d670b5098" providerId="LiveId" clId="{82A474A5-F934-4FE3-8B59-5A559A4165C1}" dt="2021-04-14T19:18:45.921" v="42" actId="20577"/>
      <pc:docMkLst>
        <pc:docMk/>
      </pc:docMkLst>
      <pc:sldChg chg="addSp delSp modSp mod">
        <pc:chgData name="Nicolas Werner" userId="c737179d670b5098" providerId="LiveId" clId="{82A474A5-F934-4FE3-8B59-5A559A4165C1}" dt="2021-04-14T17:52:57.892" v="7" actId="1076"/>
        <pc:sldMkLst>
          <pc:docMk/>
          <pc:sldMk cId="2896750208" sldId="257"/>
        </pc:sldMkLst>
        <pc:picChg chg="del">
          <ac:chgData name="Nicolas Werner" userId="c737179d670b5098" providerId="LiveId" clId="{82A474A5-F934-4FE3-8B59-5A559A4165C1}" dt="2021-04-14T17:52:03.749" v="0" actId="478"/>
          <ac:picMkLst>
            <pc:docMk/>
            <pc:sldMk cId="2896750208" sldId="257"/>
            <ac:picMk id="4" creationId="{8539B07E-2EA0-4FF6-B7B9-DD97E29980AD}"/>
          </ac:picMkLst>
        </pc:picChg>
        <pc:picChg chg="add mod">
          <ac:chgData name="Nicolas Werner" userId="c737179d670b5098" providerId="LiveId" clId="{82A474A5-F934-4FE3-8B59-5A559A4165C1}" dt="2021-04-14T17:52:57.892" v="7" actId="1076"/>
          <ac:picMkLst>
            <pc:docMk/>
            <pc:sldMk cId="2896750208" sldId="257"/>
            <ac:picMk id="5" creationId="{63C9702B-5512-490B-985C-9B276918ADDE}"/>
          </ac:picMkLst>
        </pc:picChg>
      </pc:sldChg>
      <pc:sldChg chg="addSp delSp modSp add mod">
        <pc:chgData name="Nicolas Werner" userId="c737179d670b5098" providerId="LiveId" clId="{82A474A5-F934-4FE3-8B59-5A559A4165C1}" dt="2021-04-14T19:18:45.921" v="42" actId="20577"/>
        <pc:sldMkLst>
          <pc:docMk/>
          <pc:sldMk cId="3330089407" sldId="262"/>
        </pc:sldMkLst>
        <pc:spChg chg="mod">
          <ac:chgData name="Nicolas Werner" userId="c737179d670b5098" providerId="LiveId" clId="{82A474A5-F934-4FE3-8B59-5A559A4165C1}" dt="2021-04-14T19:18:45.921" v="42" actId="20577"/>
          <ac:spMkLst>
            <pc:docMk/>
            <pc:sldMk cId="3330089407" sldId="262"/>
            <ac:spMk id="2" creationId="{EC053932-43E4-4043-B696-F8653D5845AA}"/>
          </ac:spMkLst>
        </pc:spChg>
        <pc:spChg chg="del">
          <ac:chgData name="Nicolas Werner" userId="c737179d670b5098" providerId="LiveId" clId="{82A474A5-F934-4FE3-8B59-5A559A4165C1}" dt="2021-04-14T19:18:16.876" v="9" actId="478"/>
          <ac:spMkLst>
            <pc:docMk/>
            <pc:sldMk cId="3330089407" sldId="262"/>
            <ac:spMk id="3" creationId="{ECF96A47-103F-4418-B9BF-8799FF989511}"/>
          </ac:spMkLst>
        </pc:spChg>
        <pc:spChg chg="add mod">
          <ac:chgData name="Nicolas Werner" userId="c737179d670b5098" providerId="LiveId" clId="{82A474A5-F934-4FE3-8B59-5A559A4165C1}" dt="2021-04-14T19:18:16.876" v="9" actId="478"/>
          <ac:spMkLst>
            <pc:docMk/>
            <pc:sldMk cId="3330089407" sldId="262"/>
            <ac:spMk id="5" creationId="{02506A1A-E963-4941-B785-C819D202044A}"/>
          </ac:spMkLst>
        </pc:spChg>
        <pc:picChg chg="add mod">
          <ac:chgData name="Nicolas Werner" userId="c737179d670b5098" providerId="LiveId" clId="{82A474A5-F934-4FE3-8B59-5A559A4165C1}" dt="2021-04-14T19:18:28.319" v="12" actId="1076"/>
          <ac:picMkLst>
            <pc:docMk/>
            <pc:sldMk cId="3330089407" sldId="262"/>
            <ac:picMk id="7" creationId="{FFF525A7-82B6-4803-B3C4-A587F56DAD39}"/>
          </ac:picMkLst>
        </pc:picChg>
      </pc:sldChg>
    </pc:docChg>
  </pc:docChgLst>
  <pc:docChgLst>
    <pc:chgData name="Nicolas Werner" userId="c737179d670b5098" providerId="LiveId" clId="{B1301F57-5D2C-4540-86EC-016E6CB12A80}"/>
    <pc:docChg chg="undo custSel addSld delSld modSld modMainMaster">
      <pc:chgData name="Nicolas Werner" userId="c737179d670b5098" providerId="LiveId" clId="{B1301F57-5D2C-4540-86EC-016E6CB12A80}" dt="2021-03-18T21:52:29.055" v="151"/>
      <pc:docMkLst>
        <pc:docMk/>
      </pc:docMkLst>
      <pc:sldChg chg="addSp delSp modSp mod modTransition setBg addAnim modAnim setClrOvrMap delDesignElem">
        <pc:chgData name="Nicolas Werner" userId="c737179d670b5098" providerId="LiveId" clId="{B1301F57-5D2C-4540-86EC-016E6CB12A80}" dt="2021-03-18T21:52:29.055" v="151"/>
        <pc:sldMkLst>
          <pc:docMk/>
          <pc:sldMk cId="3277902105" sldId="256"/>
        </pc:sldMkLst>
        <pc:spChg chg="mod">
          <ac:chgData name="Nicolas Werner" userId="c737179d670b5098" providerId="LiveId" clId="{B1301F57-5D2C-4540-86EC-016E6CB12A80}" dt="2021-03-18T21:45:33.073" v="131" actId="404"/>
          <ac:spMkLst>
            <pc:docMk/>
            <pc:sldMk cId="3277902105" sldId="256"/>
            <ac:spMk id="2" creationId="{D35D1C57-4C05-426D-ABDD-1415FC1D53A2}"/>
          </ac:spMkLst>
        </pc:spChg>
        <pc:spChg chg="mod">
          <ac:chgData name="Nicolas Werner" userId="c737179d670b5098" providerId="LiveId" clId="{B1301F57-5D2C-4540-86EC-016E6CB12A80}" dt="2021-03-18T21:38:01.729" v="113"/>
          <ac:spMkLst>
            <pc:docMk/>
            <pc:sldMk cId="3277902105" sldId="256"/>
            <ac:spMk id="3" creationId="{EFB8C358-6626-4BB7-A3F7-3C0FDBF8B8D5}"/>
          </ac:spMkLst>
        </pc:spChg>
        <pc:spChg chg="add del">
          <ac:chgData name="Nicolas Werner" userId="c737179d670b5098" providerId="LiveId" clId="{B1301F57-5D2C-4540-86EC-016E6CB12A80}" dt="2021-03-18T21:32:14.312" v="74" actId="26606"/>
          <ac:spMkLst>
            <pc:docMk/>
            <pc:sldMk cId="3277902105" sldId="256"/>
            <ac:spMk id="10" creationId="{D9453AC2-8882-459A-8985-3E24DD42AE0D}"/>
          </ac:spMkLst>
        </pc:spChg>
        <pc:spChg chg="add del">
          <ac:chgData name="Nicolas Werner" userId="c737179d670b5098" providerId="LiveId" clId="{B1301F57-5D2C-4540-86EC-016E6CB12A80}" dt="2021-03-18T21:32:14.312" v="74" actId="26606"/>
          <ac:spMkLst>
            <pc:docMk/>
            <pc:sldMk cId="3277902105" sldId="256"/>
            <ac:spMk id="12" creationId="{D4A11FEA-6E98-401C-B708-DA2C95081E8F}"/>
          </ac:spMkLst>
        </pc:spChg>
        <pc:spChg chg="del">
          <ac:chgData name="Nicolas Werner" userId="c737179d670b5098" providerId="LiveId" clId="{B1301F57-5D2C-4540-86EC-016E6CB12A80}" dt="2021-03-18T21:28:25.364" v="25" actId="26606"/>
          <ac:spMkLst>
            <pc:docMk/>
            <pc:sldMk cId="3277902105" sldId="256"/>
            <ac:spMk id="18" creationId="{DFEF8384-2545-4ACD-9071-49DD1CFC4E99}"/>
          </ac:spMkLst>
        </pc:spChg>
        <pc:spChg chg="del">
          <ac:chgData name="Nicolas Werner" userId="c737179d670b5098" providerId="LiveId" clId="{B1301F57-5D2C-4540-86EC-016E6CB12A80}" dt="2021-03-18T21:28:25.364" v="25" actId="26606"/>
          <ac:spMkLst>
            <pc:docMk/>
            <pc:sldMk cId="3277902105" sldId="256"/>
            <ac:spMk id="20" creationId="{F77DB8FA-61A7-4DE7-A777-6D258D172484}"/>
          </ac:spMkLst>
        </pc:spChg>
        <pc:spChg chg="add del">
          <ac:chgData name="Nicolas Werner" userId="c737179d670b5098" providerId="LiveId" clId="{B1301F57-5D2C-4540-86EC-016E6CB12A80}" dt="2021-03-18T21:30:43.403" v="51" actId="26606"/>
          <ac:spMkLst>
            <pc:docMk/>
            <pc:sldMk cId="3277902105" sldId="256"/>
            <ac:spMk id="25" creationId="{D9453AC2-8882-459A-8985-3E24DD42AE0D}"/>
          </ac:spMkLst>
        </pc:spChg>
        <pc:spChg chg="add del">
          <ac:chgData name="Nicolas Werner" userId="c737179d670b5098" providerId="LiveId" clId="{B1301F57-5D2C-4540-86EC-016E6CB12A80}" dt="2021-03-18T21:30:43.403" v="51" actId="26606"/>
          <ac:spMkLst>
            <pc:docMk/>
            <pc:sldMk cId="3277902105" sldId="256"/>
            <ac:spMk id="27" creationId="{D4A11FEA-6E98-401C-B708-DA2C95081E8F}"/>
          </ac:spMkLst>
        </pc:spChg>
        <pc:spChg chg="add del">
          <ac:chgData name="Nicolas Werner" userId="c737179d670b5098" providerId="LiveId" clId="{B1301F57-5D2C-4540-86EC-016E6CB12A80}" dt="2021-03-18T21:30:30.976" v="46" actId="26606"/>
          <ac:spMkLst>
            <pc:docMk/>
            <pc:sldMk cId="3277902105" sldId="256"/>
            <ac:spMk id="32" creationId="{B72D289C-3FA2-4E6E-964E-B52C692AA38A}"/>
          </ac:spMkLst>
        </pc:spChg>
        <pc:spChg chg="add del">
          <ac:chgData name="Nicolas Werner" userId="c737179d670b5098" providerId="LiveId" clId="{B1301F57-5D2C-4540-86EC-016E6CB12A80}" dt="2021-03-18T21:30:30.976" v="46" actId="26606"/>
          <ac:spMkLst>
            <pc:docMk/>
            <pc:sldMk cId="3277902105" sldId="256"/>
            <ac:spMk id="34" creationId="{EABA7E7F-0502-421C-8626-3B630F27CB0D}"/>
          </ac:spMkLst>
        </pc:spChg>
        <pc:spChg chg="add del">
          <ac:chgData name="Nicolas Werner" userId="c737179d670b5098" providerId="LiveId" clId="{B1301F57-5D2C-4540-86EC-016E6CB12A80}" dt="2021-03-18T21:30:35.055" v="48" actId="26606"/>
          <ac:spMkLst>
            <pc:docMk/>
            <pc:sldMk cId="3277902105" sldId="256"/>
            <ac:spMk id="36" creationId="{D9453AC2-8882-459A-8985-3E24DD42AE0D}"/>
          </ac:spMkLst>
        </pc:spChg>
        <pc:spChg chg="add del">
          <ac:chgData name="Nicolas Werner" userId="c737179d670b5098" providerId="LiveId" clId="{B1301F57-5D2C-4540-86EC-016E6CB12A80}" dt="2021-03-18T21:30:35.055" v="48" actId="26606"/>
          <ac:spMkLst>
            <pc:docMk/>
            <pc:sldMk cId="3277902105" sldId="256"/>
            <ac:spMk id="37" creationId="{D4A11FEA-6E98-401C-B708-DA2C95081E8F}"/>
          </ac:spMkLst>
        </pc:spChg>
        <pc:spChg chg="add del">
          <ac:chgData name="Nicolas Werner" userId="c737179d670b5098" providerId="LiveId" clId="{B1301F57-5D2C-4540-86EC-016E6CB12A80}" dt="2021-03-18T21:30:43.398" v="50" actId="26606"/>
          <ac:spMkLst>
            <pc:docMk/>
            <pc:sldMk cId="3277902105" sldId="256"/>
            <ac:spMk id="39" creationId="{415DEDD7-7B31-4EF1-B7C7-5AEE3208CC1D}"/>
          </ac:spMkLst>
        </pc:spChg>
        <pc:spChg chg="add del">
          <ac:chgData name="Nicolas Werner" userId="c737179d670b5098" providerId="LiveId" clId="{B1301F57-5D2C-4540-86EC-016E6CB12A80}" dt="2021-03-18T21:30:43.398" v="50" actId="26606"/>
          <ac:spMkLst>
            <pc:docMk/>
            <pc:sldMk cId="3277902105" sldId="256"/>
            <ac:spMk id="40" creationId="{3242CC7A-3D6E-47A4-B9D1-860978459846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277902105" sldId="256"/>
            <ac:spMk id="42" creationId="{D9453AC2-8882-459A-8985-3E24DD42AE0D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277902105" sldId="256"/>
            <ac:spMk id="43" creationId="{D4A11FEA-6E98-401C-B708-DA2C95081E8F}"/>
          </ac:spMkLst>
        </pc:spChg>
        <pc:picChg chg="add del mod ord">
          <ac:chgData name="Nicolas Werner" userId="c737179d670b5098" providerId="LiveId" clId="{B1301F57-5D2C-4540-86EC-016E6CB12A80}" dt="2021-03-18T21:37:36.677" v="86"/>
          <ac:picMkLst>
            <pc:docMk/>
            <pc:sldMk cId="3277902105" sldId="256"/>
            <ac:picMk id="5" creationId="{14530706-DC67-46A6-A159-DD95578B6077}"/>
          </ac:picMkLst>
        </pc:picChg>
      </pc:sldChg>
      <pc:sldChg chg="addSp delSp modSp mod modTransition delDesignElem">
        <pc:chgData name="Nicolas Werner" userId="c737179d670b5098" providerId="LiveId" clId="{B1301F57-5D2C-4540-86EC-016E6CB12A80}" dt="2021-03-18T21:49:20.247" v="143"/>
        <pc:sldMkLst>
          <pc:docMk/>
          <pc:sldMk cId="2896750208" sldId="257"/>
        </pc:sldMkLst>
        <pc:spChg chg="mod">
          <ac:chgData name="Nicolas Werner" userId="c737179d670b5098" providerId="LiveId" clId="{B1301F57-5D2C-4540-86EC-016E6CB12A80}" dt="2021-03-18T21:37:36.677" v="86"/>
          <ac:spMkLst>
            <pc:docMk/>
            <pc:sldMk cId="2896750208" sldId="257"/>
            <ac:spMk id="2" creationId="{D079A96C-C7E2-4382-B427-FACFDBB991B5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2896750208" sldId="257"/>
            <ac:spMk id="14" creationId="{06F0F283-C8B6-4598-89C9-C404C98A5715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2896750208" sldId="257"/>
            <ac:spMk id="15" creationId="{E473B0C0-761B-443F-97A0-9D6E01FBB751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2896750208" sldId="257"/>
            <ac:spMk id="16" creationId="{E3B475C6-1445-41C7-9360-49FD7C1C1E7A}"/>
          </ac:spMkLst>
        </pc:spChg>
        <pc:picChg chg="add mod">
          <ac:chgData name="Nicolas Werner" userId="c737179d670b5098" providerId="LiveId" clId="{B1301F57-5D2C-4540-86EC-016E6CB12A80}" dt="2021-03-18T21:37:36.677" v="86"/>
          <ac:picMkLst>
            <pc:docMk/>
            <pc:sldMk cId="2896750208" sldId="257"/>
            <ac:picMk id="4" creationId="{8539B07E-2EA0-4FF6-B7B9-DD97E29980AD}"/>
          </ac:picMkLst>
        </pc:picChg>
        <pc:picChg chg="del">
          <ac:chgData name="Nicolas Werner" userId="c737179d670b5098" providerId="LiveId" clId="{B1301F57-5D2C-4540-86EC-016E6CB12A80}" dt="2021-03-18T21:26:10.992" v="0" actId="478"/>
          <ac:picMkLst>
            <pc:docMk/>
            <pc:sldMk cId="2896750208" sldId="257"/>
            <ac:picMk id="5" creationId="{15852816-8C67-4777-99BF-D1E0EE0C0949}"/>
          </ac:picMkLst>
        </pc:picChg>
      </pc:sldChg>
      <pc:sldChg chg="addSp delSp modSp mod modTransition delDesignElem">
        <pc:chgData name="Nicolas Werner" userId="c737179d670b5098" providerId="LiveId" clId="{B1301F57-5D2C-4540-86EC-016E6CB12A80}" dt="2021-03-18T21:49:20.247" v="143"/>
        <pc:sldMkLst>
          <pc:docMk/>
          <pc:sldMk cId="300564449" sldId="258"/>
        </pc:sldMkLst>
        <pc:spChg chg="mod">
          <ac:chgData name="Nicolas Werner" userId="c737179d670b5098" providerId="LiveId" clId="{B1301F57-5D2C-4540-86EC-016E6CB12A80}" dt="2021-03-18T21:37:36.677" v="86"/>
          <ac:spMkLst>
            <pc:docMk/>
            <pc:sldMk cId="300564449" sldId="258"/>
            <ac:spMk id="2" creationId="{F5D62AD7-0CE1-4760-AC61-5A49B937138A}"/>
          </ac:spMkLst>
        </pc:spChg>
        <pc:spChg chg="mod">
          <ac:chgData name="Nicolas Werner" userId="c737179d670b5098" providerId="LiveId" clId="{B1301F57-5D2C-4540-86EC-016E6CB12A80}" dt="2021-03-18T21:37:36.677" v="86"/>
          <ac:spMkLst>
            <pc:docMk/>
            <pc:sldMk cId="300564449" sldId="258"/>
            <ac:spMk id="3" creationId="{239537CD-EAAF-4607-856B-06355718E01F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00564449" sldId="258"/>
            <ac:spMk id="8" creationId="{06F0F283-C8B6-4598-89C9-C404C98A5715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00564449" sldId="258"/>
            <ac:spMk id="10" creationId="{E473B0C0-761B-443F-97A0-9D6E01FBB751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00564449" sldId="258"/>
            <ac:spMk id="12" creationId="{E3B475C6-1445-41C7-9360-49FD7C1C1E7A}"/>
          </ac:spMkLst>
        </pc:spChg>
      </pc:sldChg>
      <pc:sldChg chg="addSp delSp modSp modTransition delDesignElem">
        <pc:chgData name="Nicolas Werner" userId="c737179d670b5098" providerId="LiveId" clId="{B1301F57-5D2C-4540-86EC-016E6CB12A80}" dt="2021-03-18T21:49:20.247" v="143"/>
        <pc:sldMkLst>
          <pc:docMk/>
          <pc:sldMk cId="3026149139" sldId="259"/>
        </pc:sldMkLst>
        <pc:spChg chg="mod">
          <ac:chgData name="Nicolas Werner" userId="c737179d670b5098" providerId="LiveId" clId="{B1301F57-5D2C-4540-86EC-016E6CB12A80}" dt="2021-03-18T21:37:36.677" v="86"/>
          <ac:spMkLst>
            <pc:docMk/>
            <pc:sldMk cId="3026149139" sldId="259"/>
            <ac:spMk id="2" creationId="{C302AA4D-F590-4A60-B18E-1A126369BC68}"/>
          </ac:spMkLst>
        </pc:spChg>
        <pc:spChg chg="mod">
          <ac:chgData name="Nicolas Werner" userId="c737179d670b5098" providerId="LiveId" clId="{B1301F57-5D2C-4540-86EC-016E6CB12A80}" dt="2021-03-18T21:37:36.677" v="86"/>
          <ac:spMkLst>
            <pc:docMk/>
            <pc:sldMk cId="3026149139" sldId="259"/>
            <ac:spMk id="3" creationId="{5B07DCC6-8128-46D1-9657-ED4459DB4483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026149139" sldId="259"/>
            <ac:spMk id="8" creationId="{06F0F283-C8B6-4598-89C9-C404C98A5715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026149139" sldId="259"/>
            <ac:spMk id="10" creationId="{E473B0C0-761B-443F-97A0-9D6E01FBB751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026149139" sldId="259"/>
            <ac:spMk id="12" creationId="{E3B475C6-1445-41C7-9360-49FD7C1C1E7A}"/>
          </ac:spMkLst>
        </pc:spChg>
      </pc:sldChg>
      <pc:sldChg chg="addSp delSp modSp modTransition delDesignElem">
        <pc:chgData name="Nicolas Werner" userId="c737179d670b5098" providerId="LiveId" clId="{B1301F57-5D2C-4540-86EC-016E6CB12A80}" dt="2021-03-18T21:49:20.247" v="143"/>
        <pc:sldMkLst>
          <pc:docMk/>
          <pc:sldMk cId="2778923698" sldId="260"/>
        </pc:sldMkLst>
        <pc:spChg chg="mod">
          <ac:chgData name="Nicolas Werner" userId="c737179d670b5098" providerId="LiveId" clId="{B1301F57-5D2C-4540-86EC-016E6CB12A80}" dt="2021-03-18T21:37:36.677" v="86"/>
          <ac:spMkLst>
            <pc:docMk/>
            <pc:sldMk cId="2778923698" sldId="260"/>
            <ac:spMk id="2" creationId="{EC053932-43E4-4043-B696-F8653D5845AA}"/>
          </ac:spMkLst>
        </pc:spChg>
        <pc:spChg chg="mod">
          <ac:chgData name="Nicolas Werner" userId="c737179d670b5098" providerId="LiveId" clId="{B1301F57-5D2C-4540-86EC-016E6CB12A80}" dt="2021-03-18T21:37:36.677" v="86"/>
          <ac:spMkLst>
            <pc:docMk/>
            <pc:sldMk cId="2778923698" sldId="260"/>
            <ac:spMk id="3" creationId="{ECF96A47-103F-4418-B9BF-8799FF989511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2778923698" sldId="260"/>
            <ac:spMk id="8" creationId="{06F0F283-C8B6-4598-89C9-C404C98A5715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2778923698" sldId="260"/>
            <ac:spMk id="10" creationId="{E473B0C0-761B-443F-97A0-9D6E01FBB751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2778923698" sldId="260"/>
            <ac:spMk id="12" creationId="{E3B475C6-1445-41C7-9360-49FD7C1C1E7A}"/>
          </ac:spMkLst>
        </pc:spChg>
      </pc:sldChg>
      <pc:sldChg chg="addSp delSp modSp mod modTransition delDesignElem modShow">
        <pc:chgData name="Nicolas Werner" userId="c737179d670b5098" providerId="LiveId" clId="{B1301F57-5D2C-4540-86EC-016E6CB12A80}" dt="2021-03-18T21:49:20.247" v="143"/>
        <pc:sldMkLst>
          <pc:docMk/>
          <pc:sldMk cId="3928659685" sldId="261"/>
        </pc:sldMkLst>
        <pc:spChg chg="mod">
          <ac:chgData name="Nicolas Werner" userId="c737179d670b5098" providerId="LiveId" clId="{B1301F57-5D2C-4540-86EC-016E6CB12A80}" dt="2021-03-18T21:37:36.677" v="86"/>
          <ac:spMkLst>
            <pc:docMk/>
            <pc:sldMk cId="3928659685" sldId="261"/>
            <ac:spMk id="2" creationId="{C778498E-9BBD-41F8-9E6C-6E4D6306F57D}"/>
          </ac:spMkLst>
        </pc:spChg>
        <pc:spChg chg="mod">
          <ac:chgData name="Nicolas Werner" userId="c737179d670b5098" providerId="LiveId" clId="{B1301F57-5D2C-4540-86EC-016E6CB12A80}" dt="2021-03-18T21:37:58.657" v="110"/>
          <ac:spMkLst>
            <pc:docMk/>
            <pc:sldMk cId="3928659685" sldId="261"/>
            <ac:spMk id="3" creationId="{8C2881BF-35ED-4F4A-B255-50A0398F70F2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928659685" sldId="261"/>
            <ac:spMk id="8" creationId="{06F0F283-C8B6-4598-89C9-C404C98A5715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928659685" sldId="261"/>
            <ac:spMk id="10" creationId="{E473B0C0-761B-443F-97A0-9D6E01FBB751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928659685" sldId="261"/>
            <ac:spMk id="12" creationId="{E3B475C6-1445-41C7-9360-49FD7C1C1E7A}"/>
          </ac:spMkLst>
        </pc:spChg>
      </pc:sldChg>
      <pc:sldChg chg="new add del">
        <pc:chgData name="Nicolas Werner" userId="c737179d670b5098" providerId="LiveId" clId="{B1301F57-5D2C-4540-86EC-016E6CB12A80}" dt="2021-03-18T21:49:26.829" v="145" actId="2696"/>
        <pc:sldMkLst>
          <pc:docMk/>
          <pc:sldMk cId="1107589076" sldId="262"/>
        </pc:sldMkLst>
      </pc:sldChg>
      <pc:sldChg chg="new del setBg">
        <pc:chgData name="Nicolas Werner" userId="c737179d670b5098" providerId="LiveId" clId="{B1301F57-5D2C-4540-86EC-016E6CB12A80}" dt="2021-03-18T21:40:58.741" v="129" actId="2696"/>
        <pc:sldMkLst>
          <pc:docMk/>
          <pc:sldMk cId="4158256298" sldId="262"/>
        </pc:sldMkLst>
      </pc:sldChg>
      <pc:sldMasterChg chg="modSp modSldLayout">
        <pc:chgData name="Nicolas Werner" userId="c737179d670b5098" providerId="LiveId" clId="{B1301F57-5D2C-4540-86EC-016E6CB12A80}" dt="2021-03-18T21:37:36.677" v="86"/>
        <pc:sldMasterMkLst>
          <pc:docMk/>
          <pc:sldMasterMk cId="1484901564" sldId="2147483672"/>
        </pc:sldMasterMkLst>
        <pc:spChg chg="mod">
          <ac:chgData name="Nicolas Werner" userId="c737179d670b5098" providerId="LiveId" clId="{B1301F57-5D2C-4540-86EC-016E6CB12A80}" dt="2021-03-18T21:37:36.677" v="86"/>
          <ac:spMkLst>
            <pc:docMk/>
            <pc:sldMasterMk cId="1484901564" sldId="2147483672"/>
            <ac:spMk id="2" creationId="{00000000-0000-0000-0000-000000000000}"/>
          </ac:spMkLst>
        </pc:spChg>
        <pc:spChg chg="mod">
          <ac:chgData name="Nicolas Werner" userId="c737179d670b5098" providerId="LiveId" clId="{B1301F57-5D2C-4540-86EC-016E6CB12A80}" dt="2021-03-18T21:37:36.677" v="86"/>
          <ac:spMkLst>
            <pc:docMk/>
            <pc:sldMasterMk cId="1484901564" sldId="2147483672"/>
            <ac:spMk id="3" creationId="{00000000-0000-0000-0000-000000000000}"/>
          </ac:spMkLst>
        </pc:spChg>
        <pc:spChg chg="mod">
          <ac:chgData name="Nicolas Werner" userId="c737179d670b5098" providerId="LiveId" clId="{B1301F57-5D2C-4540-86EC-016E6CB12A80}" dt="2021-03-18T21:37:36.677" v="86"/>
          <ac:spMkLst>
            <pc:docMk/>
            <pc:sldMasterMk cId="1484901564" sldId="2147483672"/>
            <ac:spMk id="4" creationId="{00000000-0000-0000-0000-000000000000}"/>
          </ac:spMkLst>
        </pc:spChg>
        <pc:spChg chg="mod">
          <ac:chgData name="Nicolas Werner" userId="c737179d670b5098" providerId="LiveId" clId="{B1301F57-5D2C-4540-86EC-016E6CB12A80}" dt="2021-03-18T21:37:36.677" v="86"/>
          <ac:spMkLst>
            <pc:docMk/>
            <pc:sldMasterMk cId="1484901564" sldId="2147483672"/>
            <ac:spMk id="5" creationId="{00000000-0000-0000-0000-000000000000}"/>
          </ac:spMkLst>
        </pc:spChg>
        <pc:spChg chg="mod">
          <ac:chgData name="Nicolas Werner" userId="c737179d670b5098" providerId="LiveId" clId="{B1301F57-5D2C-4540-86EC-016E6CB12A80}" dt="2021-03-18T21:37:36.677" v="86"/>
          <ac:spMkLst>
            <pc:docMk/>
            <pc:sldMasterMk cId="1484901564" sldId="2147483672"/>
            <ac:spMk id="6" creationId="{00000000-0000-0000-0000-000000000000}"/>
          </ac:spMkLst>
        </pc:spChg>
        <pc:spChg chg="mod">
          <ac:chgData name="Nicolas Werner" userId="c737179d670b5098" providerId="LiveId" clId="{B1301F57-5D2C-4540-86EC-016E6CB12A80}" dt="2021-03-18T21:37:36.677" v="86"/>
          <ac:spMkLst>
            <pc:docMk/>
            <pc:sldMasterMk cId="1484901564" sldId="2147483672"/>
            <ac:spMk id="11" creationId="{00000000-0000-0000-0000-000000000000}"/>
          </ac:spMkLst>
        </pc:spChg>
        <pc:spChg chg="mod">
          <ac:chgData name="Nicolas Werner" userId="c737179d670b5098" providerId="LiveId" clId="{B1301F57-5D2C-4540-86EC-016E6CB12A80}" dt="2021-03-18T21:37:36.677" v="86"/>
          <ac:spMkLst>
            <pc:docMk/>
            <pc:sldMasterMk cId="1484901564" sldId="2147483672"/>
            <ac:spMk id="12" creationId="{00000000-0000-0000-0000-000000000000}"/>
          </ac:spMkLst>
        </pc:spChg>
        <pc:sldLayoutChg chg="modSp">
          <pc:chgData name="Nicolas Werner" userId="c737179d670b5098" providerId="LiveId" clId="{B1301F57-5D2C-4540-86EC-016E6CB12A80}" dt="2021-03-18T21:37:36.677" v="86"/>
          <pc:sldLayoutMkLst>
            <pc:docMk/>
            <pc:sldMasterMk cId="1484901564" sldId="2147483672"/>
            <pc:sldLayoutMk cId="3172361778" sldId="2147483673"/>
          </pc:sldLayoutMkLst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172361778" sldId="2147483673"/>
              <ac:spMk id="2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172361778" sldId="2147483673"/>
              <ac:spMk id="3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172361778" sldId="2147483673"/>
              <ac:spMk id="4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172361778" sldId="2147483673"/>
              <ac:spMk id="5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172361778" sldId="2147483673"/>
              <ac:spMk id="6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172361778" sldId="2147483673"/>
              <ac:spMk id="11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172361778" sldId="2147483673"/>
              <ac:spMk id="13" creationId="{00000000-0000-0000-0000-000000000000}"/>
            </ac:spMkLst>
          </pc:spChg>
        </pc:sldLayoutChg>
        <pc:sldLayoutChg chg="modSp">
          <pc:chgData name="Nicolas Werner" userId="c737179d670b5098" providerId="LiveId" clId="{B1301F57-5D2C-4540-86EC-016E6CB12A80}" dt="2021-03-18T21:37:36.677" v="86"/>
          <pc:sldLayoutMkLst>
            <pc:docMk/>
            <pc:sldMasterMk cId="1484901564" sldId="2147483672"/>
            <pc:sldLayoutMk cId="2217378824" sldId="2147483675"/>
          </pc:sldLayoutMkLst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217378824" sldId="2147483675"/>
              <ac:spMk id="2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217378824" sldId="2147483675"/>
              <ac:spMk id="3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217378824" sldId="2147483675"/>
              <ac:spMk id="4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217378824" sldId="2147483675"/>
              <ac:spMk id="5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217378824" sldId="2147483675"/>
              <ac:spMk id="6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217378824" sldId="2147483675"/>
              <ac:spMk id="11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217378824" sldId="2147483675"/>
              <ac:spMk id="16" creationId="{00000000-0000-0000-0000-000000000000}"/>
            </ac:spMkLst>
          </pc:spChg>
          <pc:grpChg chg="mod">
            <ac:chgData name="Nicolas Werner" userId="c737179d670b5098" providerId="LiveId" clId="{B1301F57-5D2C-4540-86EC-016E6CB12A80}" dt="2021-03-18T21:37:36.677" v="86"/>
            <ac:grpSpMkLst>
              <pc:docMk/>
              <pc:sldMasterMk cId="1484901564" sldId="2147483672"/>
              <pc:sldLayoutMk cId="2217378824" sldId="2147483675"/>
              <ac:grpSpMk id="7" creationId="{00000000-0000-0000-0000-000000000000}"/>
            </ac:grpSpMkLst>
          </pc:grpChg>
        </pc:sldLayoutChg>
        <pc:sldLayoutChg chg="modSp">
          <pc:chgData name="Nicolas Werner" userId="c737179d670b5098" providerId="LiveId" clId="{B1301F57-5D2C-4540-86EC-016E6CB12A80}" dt="2021-03-18T21:37:36.677" v="86"/>
          <pc:sldLayoutMkLst>
            <pc:docMk/>
            <pc:sldMasterMk cId="1484901564" sldId="2147483672"/>
            <pc:sldLayoutMk cId="1444000225" sldId="2147483676"/>
          </pc:sldLayoutMkLst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1444000225" sldId="2147483676"/>
              <ac:spMk id="3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1444000225" sldId="2147483676"/>
              <ac:spMk id="4" creationId="{00000000-0000-0000-0000-000000000000}"/>
            </ac:spMkLst>
          </pc:spChg>
        </pc:sldLayoutChg>
        <pc:sldLayoutChg chg="modSp">
          <pc:chgData name="Nicolas Werner" userId="c737179d670b5098" providerId="LiveId" clId="{B1301F57-5D2C-4540-86EC-016E6CB12A80}" dt="2021-03-18T21:37:36.677" v="86"/>
          <pc:sldLayoutMkLst>
            <pc:docMk/>
            <pc:sldMasterMk cId="1484901564" sldId="2147483672"/>
            <pc:sldLayoutMk cId="3706650770" sldId="2147483677"/>
          </pc:sldLayoutMkLst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706650770" sldId="2147483677"/>
              <ac:spMk id="2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706650770" sldId="2147483677"/>
              <ac:spMk id="3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706650770" sldId="2147483677"/>
              <ac:spMk id="4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706650770" sldId="2147483677"/>
              <ac:spMk id="5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706650770" sldId="2147483677"/>
              <ac:spMk id="6" creationId="{00000000-0000-0000-0000-000000000000}"/>
            </ac:spMkLst>
          </pc:spChg>
        </pc:sldLayoutChg>
        <pc:sldLayoutChg chg="modSp">
          <pc:chgData name="Nicolas Werner" userId="c737179d670b5098" providerId="LiveId" clId="{B1301F57-5D2C-4540-86EC-016E6CB12A80}" dt="2021-03-18T21:37:36.677" v="86"/>
          <pc:sldLayoutMkLst>
            <pc:docMk/>
            <pc:sldMasterMk cId="1484901564" sldId="2147483672"/>
            <pc:sldLayoutMk cId="2886195251" sldId="2147483680"/>
          </pc:sldLayoutMkLst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886195251" sldId="2147483680"/>
              <ac:spMk id="2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886195251" sldId="2147483680"/>
              <ac:spMk id="3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886195251" sldId="2147483680"/>
              <ac:spMk id="4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886195251" sldId="2147483680"/>
              <ac:spMk id="5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886195251" sldId="2147483680"/>
              <ac:spMk id="6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886195251" sldId="2147483680"/>
              <ac:spMk id="7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886195251" sldId="2147483680"/>
              <ac:spMk id="8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886195251" sldId="2147483680"/>
              <ac:spMk id="17" creationId="{00000000-0000-0000-0000-000000000000}"/>
            </ac:spMkLst>
          </pc:spChg>
        </pc:sldLayoutChg>
        <pc:sldLayoutChg chg="modSp">
          <pc:chgData name="Nicolas Werner" userId="c737179d670b5098" providerId="LiveId" clId="{B1301F57-5D2C-4540-86EC-016E6CB12A80}" dt="2021-03-18T21:37:36.677" v="86"/>
          <pc:sldLayoutMkLst>
            <pc:docMk/>
            <pc:sldMasterMk cId="1484901564" sldId="2147483672"/>
            <pc:sldLayoutMk cId="2735549343" sldId="2147483681"/>
          </pc:sldLayoutMkLst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735549343" sldId="2147483681"/>
              <ac:spMk id="2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735549343" sldId="2147483681"/>
              <ac:spMk id="3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735549343" sldId="2147483681"/>
              <ac:spMk id="4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735549343" sldId="2147483681"/>
              <ac:spMk id="5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735549343" sldId="2147483681"/>
              <ac:spMk id="6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735549343" sldId="2147483681"/>
              <ac:spMk id="7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735549343" sldId="2147483681"/>
              <ac:spMk id="11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735549343" sldId="2147483681"/>
              <ac:spMk id="12" creationId="{00000000-0000-0000-0000-000000000000}"/>
            </ac:spMkLst>
          </pc:spChg>
        </pc:sldLayoutChg>
        <pc:sldLayoutChg chg="modSp">
          <pc:chgData name="Nicolas Werner" userId="c737179d670b5098" providerId="LiveId" clId="{B1301F57-5D2C-4540-86EC-016E6CB12A80}" dt="2021-03-18T21:37:36.677" v="86"/>
          <pc:sldLayoutMkLst>
            <pc:docMk/>
            <pc:sldMasterMk cId="1484901564" sldId="2147483672"/>
            <pc:sldLayoutMk cId="2629459389" sldId="2147483683"/>
          </pc:sldLayoutMkLst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629459389" sldId="2147483683"/>
              <ac:spMk id="2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629459389" sldId="2147483683"/>
              <ac:spMk id="3" creationId="{00000000-0000-0000-0000-000000000000}"/>
            </ac:spMkLst>
          </pc:spChg>
        </pc:sldLayoutChg>
      </pc:sldMasterChg>
    </pc:docChg>
  </pc:docChgLst>
  <pc:docChgLst>
    <pc:chgData name="Nicolas Werner" userId="c737179d670b5098" providerId="LiveId" clId="{C8FDD15D-4B0E-9F48-85FE-60E2355A1FAF}"/>
    <pc:docChg chg="undo custSel modSld">
      <pc:chgData name="Nicolas Werner" userId="c737179d670b5098" providerId="LiveId" clId="{C8FDD15D-4B0E-9F48-85FE-60E2355A1FAF}" dt="2022-04-01T07:48:15.476" v="57" actId="14100"/>
      <pc:docMkLst>
        <pc:docMk/>
      </pc:docMkLst>
      <pc:sldChg chg="modSp mod">
        <pc:chgData name="Nicolas Werner" userId="c737179d670b5098" providerId="LiveId" clId="{C8FDD15D-4B0E-9F48-85FE-60E2355A1FAF}" dt="2022-04-01T07:40:53.660" v="23" actId="1076"/>
        <pc:sldMkLst>
          <pc:docMk/>
          <pc:sldMk cId="2896750208" sldId="257"/>
        </pc:sldMkLst>
        <pc:spChg chg="mod">
          <ac:chgData name="Nicolas Werner" userId="c737179d670b5098" providerId="LiveId" clId="{C8FDD15D-4B0E-9F48-85FE-60E2355A1FAF}" dt="2022-04-01T07:39:10.161" v="8" actId="1076"/>
          <ac:spMkLst>
            <pc:docMk/>
            <pc:sldMk cId="2896750208" sldId="257"/>
            <ac:spMk id="2" creationId="{D079A96C-C7E2-4382-B427-FACFDBB991B5}"/>
          </ac:spMkLst>
        </pc:spChg>
        <pc:picChg chg="mod modCrop">
          <ac:chgData name="Nicolas Werner" userId="c737179d670b5098" providerId="LiveId" clId="{C8FDD15D-4B0E-9F48-85FE-60E2355A1FAF}" dt="2022-04-01T07:40:53.660" v="23" actId="1076"/>
          <ac:picMkLst>
            <pc:docMk/>
            <pc:sldMk cId="2896750208" sldId="257"/>
            <ac:picMk id="4" creationId="{F6EAD498-CFB6-B749-8FE3-1D869077D426}"/>
          </ac:picMkLst>
        </pc:picChg>
      </pc:sldChg>
      <pc:sldChg chg="mod modShow">
        <pc:chgData name="Nicolas Werner" userId="c737179d670b5098" providerId="LiveId" clId="{C8FDD15D-4B0E-9F48-85FE-60E2355A1FAF}" dt="2022-04-01T07:43:49.891" v="45" actId="729"/>
        <pc:sldMkLst>
          <pc:docMk/>
          <pc:sldMk cId="3026149139" sldId="259"/>
        </pc:sldMkLst>
      </pc:sldChg>
      <pc:sldChg chg="mod modShow">
        <pc:chgData name="Nicolas Werner" userId="c737179d670b5098" providerId="LiveId" clId="{C8FDD15D-4B0E-9F48-85FE-60E2355A1FAF}" dt="2022-04-01T07:43:52.174" v="46" actId="729"/>
        <pc:sldMkLst>
          <pc:docMk/>
          <pc:sldMk cId="2778923698" sldId="260"/>
        </pc:sldMkLst>
      </pc:sldChg>
      <pc:sldChg chg="addSp delSp modSp mod">
        <pc:chgData name="Nicolas Werner" userId="c737179d670b5098" providerId="LiveId" clId="{C8FDD15D-4B0E-9F48-85FE-60E2355A1FAF}" dt="2022-04-01T07:43:20.942" v="30" actId="1076"/>
        <pc:sldMkLst>
          <pc:docMk/>
          <pc:sldMk cId="3330089407" sldId="262"/>
        </pc:sldMkLst>
        <pc:picChg chg="add del mod modCrop">
          <ac:chgData name="Nicolas Werner" userId="c737179d670b5098" providerId="LiveId" clId="{C8FDD15D-4B0E-9F48-85FE-60E2355A1FAF}" dt="2022-04-01T07:43:20.942" v="30" actId="1076"/>
          <ac:picMkLst>
            <pc:docMk/>
            <pc:sldMk cId="3330089407" sldId="262"/>
            <ac:picMk id="6" creationId="{E273D444-672B-AF4B-AEC1-BDD0EB67ADD4}"/>
          </ac:picMkLst>
        </pc:picChg>
      </pc:sldChg>
      <pc:sldChg chg="addSp delSp modSp mod">
        <pc:chgData name="Nicolas Werner" userId="c737179d670b5098" providerId="LiveId" clId="{C8FDD15D-4B0E-9F48-85FE-60E2355A1FAF}" dt="2022-04-01T07:48:15.476" v="57" actId="14100"/>
        <pc:sldMkLst>
          <pc:docMk/>
          <pc:sldMk cId="1468620557" sldId="266"/>
        </pc:sldMkLst>
        <pc:spChg chg="mod">
          <ac:chgData name="Nicolas Werner" userId="c737179d670b5098" providerId="LiveId" clId="{C8FDD15D-4B0E-9F48-85FE-60E2355A1FAF}" dt="2022-04-01T07:43:32.554" v="42" actId="20577"/>
          <ac:spMkLst>
            <pc:docMk/>
            <pc:sldMk cId="1468620557" sldId="266"/>
            <ac:spMk id="2" creationId="{F2392568-B8C9-E24A-BCA2-5103A934410A}"/>
          </ac:spMkLst>
        </pc:spChg>
        <pc:picChg chg="add mod">
          <ac:chgData name="Nicolas Werner" userId="c737179d670b5098" providerId="LiveId" clId="{C8FDD15D-4B0E-9F48-85FE-60E2355A1FAF}" dt="2022-04-01T07:48:15.476" v="57" actId="14100"/>
          <ac:picMkLst>
            <pc:docMk/>
            <pc:sldMk cId="1468620557" sldId="266"/>
            <ac:picMk id="5" creationId="{A00EF56B-5A01-1A4C-914D-8F0732A2D816}"/>
          </ac:picMkLst>
        </pc:picChg>
        <pc:picChg chg="del mod">
          <ac:chgData name="Nicolas Werner" userId="c737179d670b5098" providerId="LiveId" clId="{C8FDD15D-4B0E-9F48-85FE-60E2355A1FAF}" dt="2022-04-01T07:47:51.906" v="50" actId="478"/>
          <ac:picMkLst>
            <pc:docMk/>
            <pc:sldMk cId="1468620557" sldId="266"/>
            <ac:picMk id="6" creationId="{E63FD273-B5B3-AC48-8264-C0DB0B8AE6AE}"/>
          </ac:picMkLst>
        </pc:picChg>
      </pc:sldChg>
    </pc:docChg>
  </pc:docChgLst>
  <pc:docChgLst>
    <pc:chgData name="Nicolas Werner" userId="c737179d670b5098" providerId="LiveId" clId="{59B9605C-F9BE-554F-8928-3D2C2A1DE2A0}"/>
    <pc:docChg chg="modSld">
      <pc:chgData name="Nicolas Werner" userId="c737179d670b5098" providerId="LiveId" clId="{59B9605C-F9BE-554F-8928-3D2C2A1DE2A0}" dt="2022-05-14T08:09:58.245" v="11" actId="1076"/>
      <pc:docMkLst>
        <pc:docMk/>
      </pc:docMkLst>
      <pc:sldChg chg="modSp mod">
        <pc:chgData name="Nicolas Werner" userId="c737179d670b5098" providerId="LiveId" clId="{59B9605C-F9BE-554F-8928-3D2C2A1DE2A0}" dt="2022-05-14T08:09:33.731" v="5" actId="1076"/>
        <pc:sldMkLst>
          <pc:docMk/>
          <pc:sldMk cId="2896750208" sldId="257"/>
        </pc:sldMkLst>
        <pc:picChg chg="mod modCrop">
          <ac:chgData name="Nicolas Werner" userId="c737179d670b5098" providerId="LiveId" clId="{59B9605C-F9BE-554F-8928-3D2C2A1DE2A0}" dt="2022-05-14T08:09:33.731" v="5" actId="1076"/>
          <ac:picMkLst>
            <pc:docMk/>
            <pc:sldMk cId="2896750208" sldId="257"/>
            <ac:picMk id="4" creationId="{F6EAD498-CFB6-B749-8FE3-1D869077D426}"/>
          </ac:picMkLst>
        </pc:picChg>
      </pc:sldChg>
      <pc:sldChg chg="modSp mod">
        <pc:chgData name="Nicolas Werner" userId="c737179d670b5098" providerId="LiveId" clId="{59B9605C-F9BE-554F-8928-3D2C2A1DE2A0}" dt="2022-05-14T08:09:58.245" v="11" actId="1076"/>
        <pc:sldMkLst>
          <pc:docMk/>
          <pc:sldMk cId="3330089407" sldId="262"/>
        </pc:sldMkLst>
        <pc:picChg chg="mod modCrop">
          <ac:chgData name="Nicolas Werner" userId="c737179d670b5098" providerId="LiveId" clId="{59B9605C-F9BE-554F-8928-3D2C2A1DE2A0}" dt="2022-05-14T08:09:58.245" v="11" actId="1076"/>
          <ac:picMkLst>
            <pc:docMk/>
            <pc:sldMk cId="3330089407" sldId="262"/>
            <ac:picMk id="6" creationId="{E273D444-672B-AF4B-AEC1-BDD0EB67ADD4}"/>
          </ac:picMkLst>
        </pc:picChg>
      </pc:sldChg>
    </pc:docChg>
  </pc:docChgLst>
  <pc:docChgLst>
    <pc:chgData name="Nicolas Werner" userId="c737179d670b5098" providerId="LiveId" clId="{15F0B7ED-B9B3-3D49-86AF-9C62D7F15162}"/>
    <pc:docChg chg="modSld">
      <pc:chgData name="Nicolas Werner" userId="c737179d670b5098" providerId="LiveId" clId="{15F0B7ED-B9B3-3D49-86AF-9C62D7F15162}" dt="2022-08-10T15:25:28.119" v="1" actId="729"/>
      <pc:docMkLst>
        <pc:docMk/>
      </pc:docMkLst>
      <pc:sldChg chg="mod modShow">
        <pc:chgData name="Nicolas Werner" userId="c737179d670b5098" providerId="LiveId" clId="{15F0B7ED-B9B3-3D49-86AF-9C62D7F15162}" dt="2022-08-10T15:25:28.119" v="1" actId="729"/>
        <pc:sldMkLst>
          <pc:docMk/>
          <pc:sldMk cId="2896750208" sldId="257"/>
        </pc:sldMkLst>
      </pc:sldChg>
      <pc:sldChg chg="mod modShow">
        <pc:chgData name="Nicolas Werner" userId="c737179d670b5098" providerId="LiveId" clId="{15F0B7ED-B9B3-3D49-86AF-9C62D7F15162}" dt="2022-08-10T15:25:14.098" v="0" actId="729"/>
        <pc:sldMkLst>
          <pc:docMk/>
          <pc:sldMk cId="3330089407" sldId="262"/>
        </pc:sldMkLst>
      </pc:sldChg>
    </pc:docChg>
  </pc:docChgLst>
  <pc:docChgLst>
    <pc:chgData name="Nicolas Werner" userId="c737179d670b5098" providerId="LiveId" clId="{4E1B689F-8A4D-0441-99E2-5E8EE08C8A42}"/>
    <pc:docChg chg="undo redo custSel addSld modSld">
      <pc:chgData name="Nicolas Werner" userId="c737179d670b5098" providerId="LiveId" clId="{4E1B689F-8A4D-0441-99E2-5E8EE08C8A42}" dt="2022-03-16T05:57:09.796" v="167"/>
      <pc:docMkLst>
        <pc:docMk/>
      </pc:docMkLst>
      <pc:sldChg chg="modTransition">
        <pc:chgData name="Nicolas Werner" userId="c737179d670b5098" providerId="LiveId" clId="{4E1B689F-8A4D-0441-99E2-5E8EE08C8A42}" dt="2022-03-16T05:57:09.796" v="167"/>
        <pc:sldMkLst>
          <pc:docMk/>
          <pc:sldMk cId="3277902105" sldId="256"/>
        </pc:sldMkLst>
      </pc:sldChg>
      <pc:sldChg chg="addSp delSp modSp mod modTransition setBg">
        <pc:chgData name="Nicolas Werner" userId="c737179d670b5098" providerId="LiveId" clId="{4E1B689F-8A4D-0441-99E2-5E8EE08C8A42}" dt="2022-03-16T05:57:09.796" v="167"/>
        <pc:sldMkLst>
          <pc:docMk/>
          <pc:sldMk cId="2896750208" sldId="257"/>
        </pc:sldMkLst>
        <pc:spChg chg="mod">
          <ac:chgData name="Nicolas Werner" userId="c737179d670b5098" providerId="LiveId" clId="{4E1B689F-8A4D-0441-99E2-5E8EE08C8A42}" dt="2022-03-16T05:41:57.230" v="55" actId="20577"/>
          <ac:spMkLst>
            <pc:docMk/>
            <pc:sldMk cId="2896750208" sldId="257"/>
            <ac:spMk id="2" creationId="{D079A96C-C7E2-4382-B427-FACFDBB991B5}"/>
          </ac:spMkLst>
        </pc:spChg>
        <pc:spChg chg="add del">
          <ac:chgData name="Nicolas Werner" userId="c737179d670b5098" providerId="LiveId" clId="{4E1B689F-8A4D-0441-99E2-5E8EE08C8A42}" dt="2022-03-16T05:41:55.197" v="52" actId="26606"/>
          <ac:spMkLst>
            <pc:docMk/>
            <pc:sldMk cId="2896750208" sldId="257"/>
            <ac:spMk id="14" creationId="{06F0F283-C8B6-4598-89C9-C404C98A5715}"/>
          </ac:spMkLst>
        </pc:spChg>
        <pc:spChg chg="add del">
          <ac:chgData name="Nicolas Werner" userId="c737179d670b5098" providerId="LiveId" clId="{4E1B689F-8A4D-0441-99E2-5E8EE08C8A42}" dt="2022-03-16T05:41:55.197" v="52" actId="26606"/>
          <ac:spMkLst>
            <pc:docMk/>
            <pc:sldMk cId="2896750208" sldId="257"/>
            <ac:spMk id="15" creationId="{E473B0C0-761B-443F-97A0-9D6E01FBB751}"/>
          </ac:spMkLst>
        </pc:spChg>
        <pc:spChg chg="add del">
          <ac:chgData name="Nicolas Werner" userId="c737179d670b5098" providerId="LiveId" clId="{4E1B689F-8A4D-0441-99E2-5E8EE08C8A42}" dt="2022-03-16T05:41:55.197" v="52" actId="26606"/>
          <ac:spMkLst>
            <pc:docMk/>
            <pc:sldMk cId="2896750208" sldId="257"/>
            <ac:spMk id="16" creationId="{E3B475C6-1445-41C7-9360-49FD7C1C1E7A}"/>
          </ac:spMkLst>
        </pc:spChg>
        <pc:spChg chg="add del">
          <ac:chgData name="Nicolas Werner" userId="c737179d670b5098" providerId="LiveId" clId="{4E1B689F-8A4D-0441-99E2-5E8EE08C8A42}" dt="2022-03-16T05:41:55.197" v="52" actId="26606"/>
          <ac:spMkLst>
            <pc:docMk/>
            <pc:sldMk cId="2896750208" sldId="257"/>
            <ac:spMk id="21" creationId="{B217C2AD-51B4-40CE-A71F-F5D3F846D97B}"/>
          </ac:spMkLst>
        </pc:spChg>
        <pc:spChg chg="add del">
          <ac:chgData name="Nicolas Werner" userId="c737179d670b5098" providerId="LiveId" clId="{4E1B689F-8A4D-0441-99E2-5E8EE08C8A42}" dt="2022-03-16T05:41:55.197" v="52" actId="26606"/>
          <ac:spMkLst>
            <pc:docMk/>
            <pc:sldMk cId="2896750208" sldId="257"/>
            <ac:spMk id="23" creationId="{6F1BF92E-23CF-4BFE-9E1F-C359BACFA3C5}"/>
          </ac:spMkLst>
        </pc:spChg>
        <pc:spChg chg="add del">
          <ac:chgData name="Nicolas Werner" userId="c737179d670b5098" providerId="LiveId" clId="{4E1B689F-8A4D-0441-99E2-5E8EE08C8A42}" dt="2022-03-16T05:41:55.197" v="52" actId="26606"/>
          <ac:spMkLst>
            <pc:docMk/>
            <pc:sldMk cId="2896750208" sldId="257"/>
            <ac:spMk id="25" creationId="{DFEF8384-2545-4ACD-9071-49DD1CFC4E99}"/>
          </ac:spMkLst>
        </pc:spChg>
        <pc:spChg chg="add del">
          <ac:chgData name="Nicolas Werner" userId="c737179d670b5098" providerId="LiveId" clId="{4E1B689F-8A4D-0441-99E2-5E8EE08C8A42}" dt="2022-03-16T05:41:55.197" v="52" actId="26606"/>
          <ac:spMkLst>
            <pc:docMk/>
            <pc:sldMk cId="2896750208" sldId="257"/>
            <ac:spMk id="27" creationId="{F77DB8FA-61A7-4DE7-A777-6D258D172484}"/>
          </ac:spMkLst>
        </pc:spChg>
        <pc:picChg chg="add mod modCrop">
          <ac:chgData name="Nicolas Werner" userId="c737179d670b5098" providerId="LiveId" clId="{4E1B689F-8A4D-0441-99E2-5E8EE08C8A42}" dt="2022-03-16T05:45:32.696" v="67" actId="732"/>
          <ac:picMkLst>
            <pc:docMk/>
            <pc:sldMk cId="2896750208" sldId="257"/>
            <ac:picMk id="4" creationId="{F6EAD498-CFB6-B749-8FE3-1D869077D426}"/>
          </ac:picMkLst>
        </pc:picChg>
        <pc:picChg chg="del">
          <ac:chgData name="Nicolas Werner" userId="c737179d670b5098" providerId="LiveId" clId="{4E1B689F-8A4D-0441-99E2-5E8EE08C8A42}" dt="2022-03-16T05:40:03.654" v="39" actId="478"/>
          <ac:picMkLst>
            <pc:docMk/>
            <pc:sldMk cId="2896750208" sldId="257"/>
            <ac:picMk id="5" creationId="{23D8B1AB-1F59-4B6B-8F88-777FC4D88766}"/>
          </ac:picMkLst>
        </pc:picChg>
      </pc:sldChg>
      <pc:sldChg chg="modSp mod modTransition">
        <pc:chgData name="Nicolas Werner" userId="c737179d670b5098" providerId="LiveId" clId="{4E1B689F-8A4D-0441-99E2-5E8EE08C8A42}" dt="2022-03-16T05:57:09.796" v="167"/>
        <pc:sldMkLst>
          <pc:docMk/>
          <pc:sldMk cId="300564449" sldId="258"/>
        </pc:sldMkLst>
        <pc:spChg chg="mod">
          <ac:chgData name="Nicolas Werner" userId="c737179d670b5098" providerId="LiveId" clId="{4E1B689F-8A4D-0441-99E2-5E8EE08C8A42}" dt="2022-03-16T05:31:17.164" v="36" actId="20577"/>
          <ac:spMkLst>
            <pc:docMk/>
            <pc:sldMk cId="300564449" sldId="258"/>
            <ac:spMk id="3" creationId="{239537CD-EAAF-4607-856B-06355718E01F}"/>
          </ac:spMkLst>
        </pc:spChg>
      </pc:sldChg>
      <pc:sldChg chg="modTransition">
        <pc:chgData name="Nicolas Werner" userId="c737179d670b5098" providerId="LiveId" clId="{4E1B689F-8A4D-0441-99E2-5E8EE08C8A42}" dt="2022-03-16T05:57:09.796" v="167"/>
        <pc:sldMkLst>
          <pc:docMk/>
          <pc:sldMk cId="3026149139" sldId="259"/>
        </pc:sldMkLst>
      </pc:sldChg>
      <pc:sldChg chg="modTransition">
        <pc:chgData name="Nicolas Werner" userId="c737179d670b5098" providerId="LiveId" clId="{4E1B689F-8A4D-0441-99E2-5E8EE08C8A42}" dt="2022-03-16T05:57:09.796" v="167"/>
        <pc:sldMkLst>
          <pc:docMk/>
          <pc:sldMk cId="2778923698" sldId="260"/>
        </pc:sldMkLst>
      </pc:sldChg>
      <pc:sldChg chg="modTransition">
        <pc:chgData name="Nicolas Werner" userId="c737179d670b5098" providerId="LiveId" clId="{4E1B689F-8A4D-0441-99E2-5E8EE08C8A42}" dt="2022-03-16T05:57:09.796" v="167"/>
        <pc:sldMkLst>
          <pc:docMk/>
          <pc:sldMk cId="3928659685" sldId="261"/>
        </pc:sldMkLst>
      </pc:sldChg>
      <pc:sldChg chg="addSp delSp modSp mod modTransition">
        <pc:chgData name="Nicolas Werner" userId="c737179d670b5098" providerId="LiveId" clId="{4E1B689F-8A4D-0441-99E2-5E8EE08C8A42}" dt="2022-03-16T05:57:09.796" v="167"/>
        <pc:sldMkLst>
          <pc:docMk/>
          <pc:sldMk cId="3330089407" sldId="262"/>
        </pc:sldMkLst>
        <pc:spChg chg="del">
          <ac:chgData name="Nicolas Werner" userId="c737179d670b5098" providerId="LiveId" clId="{4E1B689F-8A4D-0441-99E2-5E8EE08C8A42}" dt="2022-03-16T05:39:56.975" v="38" actId="478"/>
          <ac:spMkLst>
            <pc:docMk/>
            <pc:sldMk cId="3330089407" sldId="262"/>
            <ac:spMk id="5" creationId="{02506A1A-E963-4941-B785-C819D202044A}"/>
          </ac:spMkLst>
        </pc:spChg>
        <pc:picChg chg="del">
          <ac:chgData name="Nicolas Werner" userId="c737179d670b5098" providerId="LiveId" clId="{4E1B689F-8A4D-0441-99E2-5E8EE08C8A42}" dt="2022-03-16T05:39:54.589" v="37" actId="478"/>
          <ac:picMkLst>
            <pc:docMk/>
            <pc:sldMk cId="3330089407" sldId="262"/>
            <ac:picMk id="4" creationId="{42FE9B78-6D53-4767-AE9E-E18863B86482}"/>
          </ac:picMkLst>
        </pc:picChg>
        <pc:picChg chg="add mod modCrop">
          <ac:chgData name="Nicolas Werner" userId="c737179d670b5098" providerId="LiveId" clId="{4E1B689F-8A4D-0441-99E2-5E8EE08C8A42}" dt="2022-03-16T05:45:21.162" v="65" actId="1076"/>
          <ac:picMkLst>
            <pc:docMk/>
            <pc:sldMk cId="3330089407" sldId="262"/>
            <ac:picMk id="6" creationId="{E273D444-672B-AF4B-AEC1-BDD0EB67ADD4}"/>
          </ac:picMkLst>
        </pc:picChg>
      </pc:sldChg>
      <pc:sldChg chg="modSp mod modTransition modShow">
        <pc:chgData name="Nicolas Werner" userId="c737179d670b5098" providerId="LiveId" clId="{4E1B689F-8A4D-0441-99E2-5E8EE08C8A42}" dt="2022-03-16T05:57:09.796" v="167"/>
        <pc:sldMkLst>
          <pc:docMk/>
          <pc:sldMk cId="2122070705" sldId="263"/>
        </pc:sldMkLst>
        <pc:picChg chg="mod">
          <ac:chgData name="Nicolas Werner" userId="c737179d670b5098" providerId="LiveId" clId="{4E1B689F-8A4D-0441-99E2-5E8EE08C8A42}" dt="2022-03-16T05:40:18.829" v="40" actId="1076"/>
          <ac:picMkLst>
            <pc:docMk/>
            <pc:sldMk cId="2122070705" sldId="263"/>
            <ac:picMk id="14" creationId="{707843E2-3090-4896-9E4C-CA6DF8599F28}"/>
          </ac:picMkLst>
        </pc:picChg>
      </pc:sldChg>
      <pc:sldChg chg="modTransition">
        <pc:chgData name="Nicolas Werner" userId="c737179d670b5098" providerId="LiveId" clId="{4E1B689F-8A4D-0441-99E2-5E8EE08C8A42}" dt="2022-03-16T05:57:09.796" v="167"/>
        <pc:sldMkLst>
          <pc:docMk/>
          <pc:sldMk cId="1079488033" sldId="264"/>
        </pc:sldMkLst>
      </pc:sldChg>
      <pc:sldChg chg="mod modTransition modShow">
        <pc:chgData name="Nicolas Werner" userId="c737179d670b5098" providerId="LiveId" clId="{4E1B689F-8A4D-0441-99E2-5E8EE08C8A42}" dt="2022-03-16T05:57:09.796" v="167"/>
        <pc:sldMkLst>
          <pc:docMk/>
          <pc:sldMk cId="4123099922" sldId="265"/>
        </pc:sldMkLst>
      </pc:sldChg>
      <pc:sldChg chg="addSp delSp modSp new mod modTransition setBg addAnim modAnim">
        <pc:chgData name="Nicolas Werner" userId="c737179d670b5098" providerId="LiveId" clId="{4E1B689F-8A4D-0441-99E2-5E8EE08C8A42}" dt="2022-03-16T05:57:09.796" v="167"/>
        <pc:sldMkLst>
          <pc:docMk/>
          <pc:sldMk cId="1468620557" sldId="266"/>
        </pc:sldMkLst>
        <pc:spChg chg="mod">
          <ac:chgData name="Nicolas Werner" userId="c737179d670b5098" providerId="LiveId" clId="{4E1B689F-8A4D-0441-99E2-5E8EE08C8A42}" dt="2022-03-16T05:51:22.226" v="137" actId="26606"/>
          <ac:spMkLst>
            <pc:docMk/>
            <pc:sldMk cId="1468620557" sldId="266"/>
            <ac:spMk id="2" creationId="{F2392568-B8C9-E24A-BCA2-5103A934410A}"/>
          </ac:spMkLst>
        </pc:spChg>
        <pc:spChg chg="mod">
          <ac:chgData name="Nicolas Werner" userId="c737179d670b5098" providerId="LiveId" clId="{4E1B689F-8A4D-0441-99E2-5E8EE08C8A42}" dt="2022-03-16T05:51:22.226" v="137" actId="26606"/>
          <ac:spMkLst>
            <pc:docMk/>
            <pc:sldMk cId="1468620557" sldId="266"/>
            <ac:spMk id="3" creationId="{3F7F6473-F2B1-C041-8661-13AE1EC2599F}"/>
          </ac:spMkLst>
        </pc:spChg>
        <pc:spChg chg="add del">
          <ac:chgData name="Nicolas Werner" userId="c737179d670b5098" providerId="LiveId" clId="{4E1B689F-8A4D-0441-99E2-5E8EE08C8A42}" dt="2022-03-16T05:51:22.226" v="137" actId="26606"/>
          <ac:spMkLst>
            <pc:docMk/>
            <pc:sldMk cId="1468620557" sldId="266"/>
            <ac:spMk id="8" creationId="{06F0F283-C8B6-4598-89C9-C404C98A5715}"/>
          </ac:spMkLst>
        </pc:spChg>
        <pc:spChg chg="add del">
          <ac:chgData name="Nicolas Werner" userId="c737179d670b5098" providerId="LiveId" clId="{4E1B689F-8A4D-0441-99E2-5E8EE08C8A42}" dt="2022-03-16T05:47:05.750" v="115" actId="26606"/>
          <ac:spMkLst>
            <pc:docMk/>
            <pc:sldMk cId="1468620557" sldId="266"/>
            <ac:spMk id="9" creationId="{5402222E-F041-43A0-81BC-1B3F2EF765E5}"/>
          </ac:spMkLst>
        </pc:spChg>
        <pc:spChg chg="add del">
          <ac:chgData name="Nicolas Werner" userId="c737179d670b5098" providerId="LiveId" clId="{4E1B689F-8A4D-0441-99E2-5E8EE08C8A42}" dt="2022-03-16T05:47:06.302" v="117" actId="26606"/>
          <ac:spMkLst>
            <pc:docMk/>
            <pc:sldMk cId="1468620557" sldId="266"/>
            <ac:spMk id="10" creationId="{374BD3A9-25D1-4691-BE05-149182EC4C13}"/>
          </ac:spMkLst>
        </pc:spChg>
        <pc:spChg chg="add del">
          <ac:chgData name="Nicolas Werner" userId="c737179d670b5098" providerId="LiveId" clId="{4E1B689F-8A4D-0441-99E2-5E8EE08C8A42}" dt="2022-03-16T05:47:05.750" v="115" actId="26606"/>
          <ac:spMkLst>
            <pc:docMk/>
            <pc:sldMk cId="1468620557" sldId="266"/>
            <ac:spMk id="11" creationId="{B80D28A2-8EA4-4EF0-9056-3BDAA7290FDA}"/>
          </ac:spMkLst>
        </pc:spChg>
        <pc:spChg chg="add del">
          <ac:chgData name="Nicolas Werner" userId="c737179d670b5098" providerId="LiveId" clId="{4E1B689F-8A4D-0441-99E2-5E8EE08C8A42}" dt="2022-03-16T05:47:06.302" v="117" actId="26606"/>
          <ac:spMkLst>
            <pc:docMk/>
            <pc:sldMk cId="1468620557" sldId="266"/>
            <ac:spMk id="12" creationId="{8D49CF1A-01DD-4115-A6BB-CFA8F704534E}"/>
          </ac:spMkLst>
        </pc:spChg>
        <pc:spChg chg="add del">
          <ac:chgData name="Nicolas Werner" userId="c737179d670b5098" providerId="LiveId" clId="{4E1B689F-8A4D-0441-99E2-5E8EE08C8A42}" dt="2022-03-16T05:47:06.302" v="117" actId="26606"/>
          <ac:spMkLst>
            <pc:docMk/>
            <pc:sldMk cId="1468620557" sldId="266"/>
            <ac:spMk id="14" creationId="{5FDAFA16-9D2D-4BEC-89D0-B4EABEE911B1}"/>
          </ac:spMkLst>
        </pc:spChg>
        <pc:spChg chg="add del">
          <ac:chgData name="Nicolas Werner" userId="c737179d670b5098" providerId="LiveId" clId="{4E1B689F-8A4D-0441-99E2-5E8EE08C8A42}" dt="2022-03-16T05:51:22.226" v="137" actId="26606"/>
          <ac:spMkLst>
            <pc:docMk/>
            <pc:sldMk cId="1468620557" sldId="266"/>
            <ac:spMk id="16" creationId="{E473B0C0-761B-443F-97A0-9D6E01FBB751}"/>
          </ac:spMkLst>
        </pc:spChg>
        <pc:spChg chg="add del">
          <ac:chgData name="Nicolas Werner" userId="c737179d670b5098" providerId="LiveId" clId="{4E1B689F-8A4D-0441-99E2-5E8EE08C8A42}" dt="2022-03-16T05:51:22.226" v="137" actId="26606"/>
          <ac:spMkLst>
            <pc:docMk/>
            <pc:sldMk cId="1468620557" sldId="266"/>
            <ac:spMk id="17" creationId="{E3B475C6-1445-41C7-9360-49FD7C1C1E7A}"/>
          </ac:spMkLst>
        </pc:spChg>
        <pc:spChg chg="add del">
          <ac:chgData name="Nicolas Werner" userId="c737179d670b5098" providerId="LiveId" clId="{4E1B689F-8A4D-0441-99E2-5E8EE08C8A42}" dt="2022-03-16T05:54:47.305" v="143" actId="26606"/>
          <ac:spMkLst>
            <pc:docMk/>
            <pc:sldMk cId="1468620557" sldId="266"/>
            <ac:spMk id="23" creationId="{BB8C1D0E-0B06-46C9-A8BD-A8E13FF9936B}"/>
          </ac:spMkLst>
        </pc:spChg>
        <pc:spChg chg="add del">
          <ac:chgData name="Nicolas Werner" userId="c737179d670b5098" providerId="LiveId" clId="{4E1B689F-8A4D-0441-99E2-5E8EE08C8A42}" dt="2022-03-16T05:54:47.305" v="143" actId="26606"/>
          <ac:spMkLst>
            <pc:docMk/>
            <pc:sldMk cId="1468620557" sldId="266"/>
            <ac:spMk id="25" creationId="{7D1ADC4A-8537-4084-99C7-F8D378A640A9}"/>
          </ac:spMkLst>
        </pc:spChg>
        <pc:spChg chg="add del">
          <ac:chgData name="Nicolas Werner" userId="c737179d670b5098" providerId="LiveId" clId="{4E1B689F-8A4D-0441-99E2-5E8EE08C8A42}" dt="2022-03-16T05:54:47.305" v="143" actId="26606"/>
          <ac:spMkLst>
            <pc:docMk/>
            <pc:sldMk cId="1468620557" sldId="266"/>
            <ac:spMk id="27" creationId="{415DEDD7-7B31-4EF1-B7C7-5AEE3208CC1D}"/>
          </ac:spMkLst>
        </pc:spChg>
        <pc:spChg chg="add del">
          <ac:chgData name="Nicolas Werner" userId="c737179d670b5098" providerId="LiveId" clId="{4E1B689F-8A4D-0441-99E2-5E8EE08C8A42}" dt="2022-03-16T05:54:47.305" v="143" actId="26606"/>
          <ac:spMkLst>
            <pc:docMk/>
            <pc:sldMk cId="1468620557" sldId="266"/>
            <ac:spMk id="29" creationId="{3242CC7A-3D6E-47A4-B9D1-860978459846}"/>
          </ac:spMkLst>
        </pc:spChg>
        <pc:spChg chg="add">
          <ac:chgData name="Nicolas Werner" userId="c737179d670b5098" providerId="LiveId" clId="{4E1B689F-8A4D-0441-99E2-5E8EE08C8A42}" dt="2022-03-16T05:54:47.305" v="143" actId="26606"/>
          <ac:spMkLst>
            <pc:docMk/>
            <pc:sldMk cId="1468620557" sldId="266"/>
            <ac:spMk id="34" creationId="{BB8C1D0E-0B06-46C9-A8BD-A8E13FF9936B}"/>
          </ac:spMkLst>
        </pc:spChg>
        <pc:spChg chg="add">
          <ac:chgData name="Nicolas Werner" userId="c737179d670b5098" providerId="LiveId" clId="{4E1B689F-8A4D-0441-99E2-5E8EE08C8A42}" dt="2022-03-16T05:54:47.305" v="143" actId="26606"/>
          <ac:spMkLst>
            <pc:docMk/>
            <pc:sldMk cId="1468620557" sldId="266"/>
            <ac:spMk id="36" creationId="{7D1ADC4A-8537-4084-99C7-F8D378A640A9}"/>
          </ac:spMkLst>
        </pc:spChg>
        <pc:spChg chg="add">
          <ac:chgData name="Nicolas Werner" userId="c737179d670b5098" providerId="LiveId" clId="{4E1B689F-8A4D-0441-99E2-5E8EE08C8A42}" dt="2022-03-16T05:54:47.305" v="143" actId="26606"/>
          <ac:spMkLst>
            <pc:docMk/>
            <pc:sldMk cId="1468620557" sldId="266"/>
            <ac:spMk id="38" creationId="{415DEDD7-7B31-4EF1-B7C7-5AEE3208CC1D}"/>
          </ac:spMkLst>
        </pc:spChg>
        <pc:spChg chg="add">
          <ac:chgData name="Nicolas Werner" userId="c737179d670b5098" providerId="LiveId" clId="{4E1B689F-8A4D-0441-99E2-5E8EE08C8A42}" dt="2022-03-16T05:54:47.305" v="143" actId="26606"/>
          <ac:spMkLst>
            <pc:docMk/>
            <pc:sldMk cId="1468620557" sldId="266"/>
            <ac:spMk id="40" creationId="{3242CC7A-3D6E-47A4-B9D1-860978459846}"/>
          </ac:spMkLst>
        </pc:spChg>
        <pc:picChg chg="add del">
          <ac:chgData name="Nicolas Werner" userId="c737179d670b5098" providerId="LiveId" clId="{4E1B689F-8A4D-0441-99E2-5E8EE08C8A42}" dt="2022-03-16T05:47:05.750" v="115" actId="26606"/>
          <ac:picMkLst>
            <pc:docMk/>
            <pc:sldMk cId="1468620557" sldId="266"/>
            <ac:picMk id="5" creationId="{5B990DD3-30BC-44AB-DDF8-57AF9868CF99}"/>
          </ac:picMkLst>
        </pc:picChg>
        <pc:picChg chg="add mod">
          <ac:chgData name="Nicolas Werner" userId="c737179d670b5098" providerId="LiveId" clId="{4E1B689F-8A4D-0441-99E2-5E8EE08C8A42}" dt="2022-03-16T05:54:47.305" v="143" actId="26606"/>
          <ac:picMkLst>
            <pc:docMk/>
            <pc:sldMk cId="1468620557" sldId="266"/>
            <ac:picMk id="6" creationId="{E63FD273-B5B3-AC48-8264-C0DB0B8AE6AE}"/>
          </ac:picMkLst>
        </pc:picChg>
        <pc:picChg chg="add del">
          <ac:chgData name="Nicolas Werner" userId="c737179d670b5098" providerId="LiveId" clId="{4E1B689F-8A4D-0441-99E2-5E8EE08C8A42}" dt="2022-03-16T05:47:06.302" v="117" actId="26606"/>
          <ac:picMkLst>
            <pc:docMk/>
            <pc:sldMk cId="1468620557" sldId="266"/>
            <ac:picMk id="7" creationId="{B61A09C5-0354-A5A5-D97C-519123DC80FD}"/>
          </ac:picMkLst>
        </pc:picChg>
        <pc:picChg chg="add del">
          <ac:chgData name="Nicolas Werner" userId="c737179d670b5098" providerId="LiveId" clId="{4E1B689F-8A4D-0441-99E2-5E8EE08C8A42}" dt="2022-03-16T05:54:28.052" v="138" actId="478"/>
          <ac:picMkLst>
            <pc:docMk/>
            <pc:sldMk cId="1468620557" sldId="266"/>
            <ac:picMk id="19" creationId="{6324212B-93FB-7608-031F-AAB8D7295F3A}"/>
          </ac:picMkLst>
        </pc:picChg>
      </pc:sldChg>
    </pc:docChg>
  </pc:docChgLst>
  <pc:docChgLst>
    <pc:chgData name="Nicolas Werner" userId="c737179d670b5098" providerId="LiveId" clId="{ECEAFBEF-AD94-4279-88D4-333A4BFFED4F}"/>
    <pc:docChg chg="undo custSel addSld modSld sldOrd">
      <pc:chgData name="Nicolas Werner" userId="c737179d670b5098" providerId="LiveId" clId="{ECEAFBEF-AD94-4279-88D4-333A4BFFED4F}" dt="2021-05-15T16:36:55.057" v="1348" actId="729"/>
      <pc:docMkLst>
        <pc:docMk/>
      </pc:docMkLst>
      <pc:sldChg chg="addSp delSp modSp mod">
        <pc:chgData name="Nicolas Werner" userId="c737179d670b5098" providerId="LiveId" clId="{ECEAFBEF-AD94-4279-88D4-333A4BFFED4F}" dt="2021-05-15T16:34:48.615" v="1346" actId="1076"/>
        <pc:sldMkLst>
          <pc:docMk/>
          <pc:sldMk cId="2896750208" sldId="257"/>
        </pc:sldMkLst>
        <pc:picChg chg="add del mod">
          <ac:chgData name="Nicolas Werner" userId="c737179d670b5098" providerId="LiveId" clId="{ECEAFBEF-AD94-4279-88D4-333A4BFFED4F}" dt="2021-05-15T16:34:41.746" v="1342" actId="478"/>
          <ac:picMkLst>
            <pc:docMk/>
            <pc:sldMk cId="2896750208" sldId="257"/>
            <ac:picMk id="4" creationId="{FEF21246-43C9-4805-9557-46256DC8A55E}"/>
          </ac:picMkLst>
        </pc:picChg>
        <pc:picChg chg="add mod">
          <ac:chgData name="Nicolas Werner" userId="c737179d670b5098" providerId="LiveId" clId="{ECEAFBEF-AD94-4279-88D4-333A4BFFED4F}" dt="2021-05-15T16:34:48.615" v="1346" actId="1076"/>
          <ac:picMkLst>
            <pc:docMk/>
            <pc:sldMk cId="2896750208" sldId="257"/>
            <ac:picMk id="5" creationId="{23D8B1AB-1F59-4B6B-8F88-777FC4D88766}"/>
          </ac:picMkLst>
        </pc:picChg>
        <pc:picChg chg="del">
          <ac:chgData name="Nicolas Werner" userId="c737179d670b5098" providerId="LiveId" clId="{ECEAFBEF-AD94-4279-88D4-333A4BFFED4F}" dt="2021-05-11T22:43:18.688" v="10" actId="478"/>
          <ac:picMkLst>
            <pc:docMk/>
            <pc:sldMk cId="2896750208" sldId="257"/>
            <ac:picMk id="5" creationId="{63C9702B-5512-490B-985C-9B276918ADDE}"/>
          </ac:picMkLst>
        </pc:picChg>
      </pc:sldChg>
      <pc:sldChg chg="addSp delSp modSp mod modTransition">
        <pc:chgData name="Nicolas Werner" userId="c737179d670b5098" providerId="LiveId" clId="{ECEAFBEF-AD94-4279-88D4-333A4BFFED4F}" dt="2021-05-15T16:33:52.137" v="1341" actId="1076"/>
        <pc:sldMkLst>
          <pc:docMk/>
          <pc:sldMk cId="3330089407" sldId="262"/>
        </pc:sldMkLst>
        <pc:picChg chg="add mod">
          <ac:chgData name="Nicolas Werner" userId="c737179d670b5098" providerId="LiveId" clId="{ECEAFBEF-AD94-4279-88D4-333A4BFFED4F}" dt="2021-05-15T16:33:52.137" v="1341" actId="1076"/>
          <ac:picMkLst>
            <pc:docMk/>
            <pc:sldMk cId="3330089407" sldId="262"/>
            <ac:picMk id="4" creationId="{42FE9B78-6D53-4767-AE9E-E18863B86482}"/>
          </ac:picMkLst>
        </pc:picChg>
        <pc:picChg chg="add del mod">
          <ac:chgData name="Nicolas Werner" userId="c737179d670b5098" providerId="LiveId" clId="{ECEAFBEF-AD94-4279-88D4-333A4BFFED4F}" dt="2021-05-11T22:42:47.108" v="5" actId="478"/>
          <ac:picMkLst>
            <pc:docMk/>
            <pc:sldMk cId="3330089407" sldId="262"/>
            <ac:picMk id="4" creationId="{D63BF397-1774-491D-B352-AC0A3B6F5E1C}"/>
          </ac:picMkLst>
        </pc:picChg>
        <pc:picChg chg="del">
          <ac:chgData name="Nicolas Werner" userId="c737179d670b5098" providerId="LiveId" clId="{ECEAFBEF-AD94-4279-88D4-333A4BFFED4F}" dt="2021-05-11T22:39:40.881" v="0" actId="478"/>
          <ac:picMkLst>
            <pc:docMk/>
            <pc:sldMk cId="3330089407" sldId="262"/>
            <ac:picMk id="7" creationId="{FFF525A7-82B6-4803-B3C4-A587F56DAD39}"/>
          </ac:picMkLst>
        </pc:picChg>
        <pc:picChg chg="add del mod">
          <ac:chgData name="Nicolas Werner" userId="c737179d670b5098" providerId="LiveId" clId="{ECEAFBEF-AD94-4279-88D4-333A4BFFED4F}" dt="2021-05-15T16:33:10.102" v="1337" actId="478"/>
          <ac:picMkLst>
            <pc:docMk/>
            <pc:sldMk cId="3330089407" sldId="262"/>
            <ac:picMk id="9" creationId="{925463B7-93E5-453D-ACAA-F44B482BD546}"/>
          </ac:picMkLst>
        </pc:picChg>
      </pc:sldChg>
      <pc:sldChg chg="addSp delSp modSp new mod modTransition setBg addAnim modAnim">
        <pc:chgData name="Nicolas Werner" userId="c737179d670b5098" providerId="LiveId" clId="{ECEAFBEF-AD94-4279-88D4-333A4BFFED4F}" dt="2021-05-11T22:49:27.505" v="121"/>
        <pc:sldMkLst>
          <pc:docMk/>
          <pc:sldMk cId="2122070705" sldId="263"/>
        </pc:sldMkLst>
        <pc:spChg chg="mod">
          <ac:chgData name="Nicolas Werner" userId="c737179d670b5098" providerId="LiveId" clId="{ECEAFBEF-AD94-4279-88D4-333A4BFFED4F}" dt="2021-05-11T22:45:58.502" v="97" actId="26606"/>
          <ac:spMkLst>
            <pc:docMk/>
            <pc:sldMk cId="2122070705" sldId="263"/>
            <ac:spMk id="2" creationId="{A032DAA6-9BB8-44F1-94F0-B9D55ABD9C4E}"/>
          </ac:spMkLst>
        </pc:spChg>
        <pc:spChg chg="del mod">
          <ac:chgData name="Nicolas Werner" userId="c737179d670b5098" providerId="LiveId" clId="{ECEAFBEF-AD94-4279-88D4-333A4BFFED4F}" dt="2021-05-11T22:45:39.901" v="92" actId="478"/>
          <ac:spMkLst>
            <pc:docMk/>
            <pc:sldMk cId="2122070705" sldId="263"/>
            <ac:spMk id="3" creationId="{48CA9798-9E6F-4DE8-A8BF-56A431B2A545}"/>
          </ac:spMkLst>
        </pc:spChg>
        <pc:spChg chg="add del">
          <ac:chgData name="Nicolas Werner" userId="c737179d670b5098" providerId="LiveId" clId="{ECEAFBEF-AD94-4279-88D4-333A4BFFED4F}" dt="2021-05-11T22:45:58.502" v="97" actId="26606"/>
          <ac:spMkLst>
            <pc:docMk/>
            <pc:sldMk cId="2122070705" sldId="263"/>
            <ac:spMk id="9" creationId="{CA77D789-9DE0-43A3-B196-F13CFECFAC1F}"/>
          </ac:spMkLst>
        </pc:spChg>
        <pc:spChg chg="add del">
          <ac:chgData name="Nicolas Werner" userId="c737179d670b5098" providerId="LiveId" clId="{ECEAFBEF-AD94-4279-88D4-333A4BFFED4F}" dt="2021-05-11T22:45:58.502" v="97" actId="26606"/>
          <ac:spMkLst>
            <pc:docMk/>
            <pc:sldMk cId="2122070705" sldId="263"/>
            <ac:spMk id="11" creationId="{F9BC648B-BC3C-4674-B1FD-2F9F1C6D753E}"/>
          </ac:spMkLst>
        </pc:spChg>
        <pc:spChg chg="add">
          <ac:chgData name="Nicolas Werner" userId="c737179d670b5098" providerId="LiveId" clId="{ECEAFBEF-AD94-4279-88D4-333A4BFFED4F}" dt="2021-05-11T22:45:58.502" v="97" actId="26606"/>
          <ac:spMkLst>
            <pc:docMk/>
            <pc:sldMk cId="2122070705" sldId="263"/>
            <ac:spMk id="16" creationId="{BB8C1D0E-0B06-46C9-A8BD-A8E13FF9936B}"/>
          </ac:spMkLst>
        </pc:spChg>
        <pc:spChg chg="add">
          <ac:chgData name="Nicolas Werner" userId="c737179d670b5098" providerId="LiveId" clId="{ECEAFBEF-AD94-4279-88D4-333A4BFFED4F}" dt="2021-05-11T22:45:58.502" v="97" actId="26606"/>
          <ac:spMkLst>
            <pc:docMk/>
            <pc:sldMk cId="2122070705" sldId="263"/>
            <ac:spMk id="18" creationId="{7D1ADC4A-8537-4084-99C7-F8D378A640A9}"/>
          </ac:spMkLst>
        </pc:spChg>
        <pc:spChg chg="add">
          <ac:chgData name="Nicolas Werner" userId="c737179d670b5098" providerId="LiveId" clId="{ECEAFBEF-AD94-4279-88D4-333A4BFFED4F}" dt="2021-05-11T22:45:58.502" v="97" actId="26606"/>
          <ac:spMkLst>
            <pc:docMk/>
            <pc:sldMk cId="2122070705" sldId="263"/>
            <ac:spMk id="20" creationId="{415DEDD7-7B31-4EF1-B7C7-5AEE3208CC1D}"/>
          </ac:spMkLst>
        </pc:spChg>
        <pc:spChg chg="add">
          <ac:chgData name="Nicolas Werner" userId="c737179d670b5098" providerId="LiveId" clId="{ECEAFBEF-AD94-4279-88D4-333A4BFFED4F}" dt="2021-05-11T22:45:58.502" v="97" actId="26606"/>
          <ac:spMkLst>
            <pc:docMk/>
            <pc:sldMk cId="2122070705" sldId="263"/>
            <ac:spMk id="22" creationId="{3242CC7A-3D6E-47A4-B9D1-860978459846}"/>
          </ac:spMkLst>
        </pc:spChg>
        <pc:picChg chg="add del mod">
          <ac:chgData name="Nicolas Werner" userId="c737179d670b5098" providerId="LiveId" clId="{ECEAFBEF-AD94-4279-88D4-333A4BFFED4F}" dt="2021-05-11T22:46:02.698" v="99" actId="478"/>
          <ac:picMkLst>
            <pc:docMk/>
            <pc:sldMk cId="2122070705" sldId="263"/>
            <ac:picMk id="5" creationId="{6668D4C2-9B97-4C77-90F5-4DA1EDAC7834}"/>
          </ac:picMkLst>
        </pc:picChg>
        <pc:picChg chg="add mod">
          <ac:chgData name="Nicolas Werner" userId="c737179d670b5098" providerId="LiveId" clId="{ECEAFBEF-AD94-4279-88D4-333A4BFFED4F}" dt="2021-05-11T22:48:12.767" v="116" actId="14100"/>
          <ac:picMkLst>
            <pc:docMk/>
            <pc:sldMk cId="2122070705" sldId="263"/>
            <ac:picMk id="6" creationId="{DFD3FE58-3C03-4CBB-A880-BAB68451608A}"/>
          </ac:picMkLst>
        </pc:picChg>
        <pc:picChg chg="add del mod">
          <ac:chgData name="Nicolas Werner" userId="c737179d670b5098" providerId="LiveId" clId="{ECEAFBEF-AD94-4279-88D4-333A4BFFED4F}" dt="2021-05-11T22:46:55.411" v="104" actId="478"/>
          <ac:picMkLst>
            <pc:docMk/>
            <pc:sldMk cId="2122070705" sldId="263"/>
            <ac:picMk id="8" creationId="{4E11544F-C32E-4863-B885-5B1630163C55}"/>
          </ac:picMkLst>
        </pc:picChg>
        <pc:picChg chg="add del">
          <ac:chgData name="Nicolas Werner" userId="c737179d670b5098" providerId="LiveId" clId="{ECEAFBEF-AD94-4279-88D4-333A4BFFED4F}" dt="2021-05-11T22:47:06.247" v="106" actId="478"/>
          <ac:picMkLst>
            <pc:docMk/>
            <pc:sldMk cId="2122070705" sldId="263"/>
            <ac:picMk id="12" creationId="{5186DE77-B6BD-4DEB-95A1-86F82EAE6C0B}"/>
          </ac:picMkLst>
        </pc:picChg>
        <pc:picChg chg="add mod">
          <ac:chgData name="Nicolas Werner" userId="c737179d670b5098" providerId="LiveId" clId="{ECEAFBEF-AD94-4279-88D4-333A4BFFED4F}" dt="2021-05-11T22:48:10.172" v="115" actId="14100"/>
          <ac:picMkLst>
            <pc:docMk/>
            <pc:sldMk cId="2122070705" sldId="263"/>
            <ac:picMk id="14" creationId="{707843E2-3090-4896-9E4C-CA6DF8599F28}"/>
          </ac:picMkLst>
        </pc:picChg>
      </pc:sldChg>
      <pc:sldChg chg="addSp delSp modSp new mod modTransition setBg modAnim modShow">
        <pc:chgData name="Nicolas Werner" userId="c737179d670b5098" providerId="LiveId" clId="{ECEAFBEF-AD94-4279-88D4-333A4BFFED4F}" dt="2021-05-15T16:36:55.057" v="1348" actId="729"/>
        <pc:sldMkLst>
          <pc:docMk/>
          <pc:sldMk cId="1079488033" sldId="264"/>
        </pc:sldMkLst>
        <pc:spChg chg="del">
          <ac:chgData name="Nicolas Werner" userId="c737179d670b5098" providerId="LiveId" clId="{ECEAFBEF-AD94-4279-88D4-333A4BFFED4F}" dt="2021-05-11T22:50:54.116" v="133" actId="478"/>
          <ac:spMkLst>
            <pc:docMk/>
            <pc:sldMk cId="1079488033" sldId="264"/>
            <ac:spMk id="2" creationId="{3167881D-BEA7-4910-B805-51A52A8A73BA}"/>
          </ac:spMkLst>
        </pc:spChg>
        <pc:spChg chg="del">
          <ac:chgData name="Nicolas Werner" userId="c737179d670b5098" providerId="LiveId" clId="{ECEAFBEF-AD94-4279-88D4-333A4BFFED4F}" dt="2021-05-11T22:50:52.734" v="132" actId="478"/>
          <ac:spMkLst>
            <pc:docMk/>
            <pc:sldMk cId="1079488033" sldId="264"/>
            <ac:spMk id="3" creationId="{F7859882-4C2D-439E-A7FC-7BAF1EDD04AB}"/>
          </ac:spMkLst>
        </pc:spChg>
        <pc:spChg chg="add mod">
          <ac:chgData name="Nicolas Werner" userId="c737179d670b5098" providerId="LiveId" clId="{ECEAFBEF-AD94-4279-88D4-333A4BFFED4F}" dt="2021-05-11T23:14:21.059" v="1239" actId="20577"/>
          <ac:spMkLst>
            <pc:docMk/>
            <pc:sldMk cId="1079488033" sldId="264"/>
            <ac:spMk id="5" creationId="{CA549E54-1909-4C6C-A31C-1151F4C693BF}"/>
          </ac:spMkLst>
        </pc:spChg>
        <pc:spChg chg="add mod">
          <ac:chgData name="Nicolas Werner" userId="c737179d670b5098" providerId="LiveId" clId="{ECEAFBEF-AD94-4279-88D4-333A4BFFED4F}" dt="2021-05-11T23:03:32.687" v="851" actId="14100"/>
          <ac:spMkLst>
            <pc:docMk/>
            <pc:sldMk cId="1079488033" sldId="264"/>
            <ac:spMk id="6" creationId="{30C7CEE4-C934-4C39-9443-7A22021B541D}"/>
          </ac:spMkLst>
        </pc:spChg>
        <pc:spChg chg="add mod">
          <ac:chgData name="Nicolas Werner" userId="c737179d670b5098" providerId="LiveId" clId="{ECEAFBEF-AD94-4279-88D4-333A4BFFED4F}" dt="2021-05-11T23:04:47.203" v="881" actId="1076"/>
          <ac:spMkLst>
            <pc:docMk/>
            <pc:sldMk cId="1079488033" sldId="264"/>
            <ac:spMk id="7" creationId="{C4D50947-58A6-40FD-843C-2F62545EA818}"/>
          </ac:spMkLst>
        </pc:spChg>
        <pc:spChg chg="add">
          <ac:chgData name="Nicolas Werner" userId="c737179d670b5098" providerId="LiveId" clId="{ECEAFBEF-AD94-4279-88D4-333A4BFFED4F}" dt="2021-05-11T22:51:22.056" v="135" actId="26606"/>
          <ac:spMkLst>
            <pc:docMk/>
            <pc:sldMk cId="1079488033" sldId="264"/>
            <ac:spMk id="9" creationId="{DD0AEE21-CF4B-4395-A100-EFB0EB995182}"/>
          </ac:spMkLst>
        </pc:spChg>
        <pc:spChg chg="add">
          <ac:chgData name="Nicolas Werner" userId="c737179d670b5098" providerId="LiveId" clId="{ECEAFBEF-AD94-4279-88D4-333A4BFFED4F}" dt="2021-05-11T22:51:22.056" v="135" actId="26606"/>
          <ac:spMkLst>
            <pc:docMk/>
            <pc:sldMk cId="1079488033" sldId="264"/>
            <ac:spMk id="11" creationId="{9F8DBD9A-1B56-4D4B-856B-89CC682C6B2B}"/>
          </ac:spMkLst>
        </pc:spChg>
        <pc:spChg chg="add mod">
          <ac:chgData name="Nicolas Werner" userId="c737179d670b5098" providerId="LiveId" clId="{ECEAFBEF-AD94-4279-88D4-333A4BFFED4F}" dt="2021-05-11T23:15:57.101" v="1301" actId="20577"/>
          <ac:spMkLst>
            <pc:docMk/>
            <pc:sldMk cId="1079488033" sldId="264"/>
            <ac:spMk id="12" creationId="{36869448-067F-4A7A-A28E-55D0201F7C72}"/>
          </ac:spMkLst>
        </pc:spChg>
        <pc:spChg chg="add">
          <ac:chgData name="Nicolas Werner" userId="c737179d670b5098" providerId="LiveId" clId="{ECEAFBEF-AD94-4279-88D4-333A4BFFED4F}" dt="2021-05-11T22:51:22.056" v="135" actId="26606"/>
          <ac:spMkLst>
            <pc:docMk/>
            <pc:sldMk cId="1079488033" sldId="264"/>
            <ac:spMk id="13" creationId="{CE606343-BADE-4565-AB89-E9EF7E253F80}"/>
          </ac:spMkLst>
        </pc:spChg>
        <pc:spChg chg="add del mod">
          <ac:chgData name="Nicolas Werner" userId="c737179d670b5098" providerId="LiveId" clId="{ECEAFBEF-AD94-4279-88D4-333A4BFFED4F}" dt="2021-05-11T23:14:05.202" v="1231" actId="478"/>
          <ac:spMkLst>
            <pc:docMk/>
            <pc:sldMk cId="1079488033" sldId="264"/>
            <ac:spMk id="14" creationId="{1E5E0A52-BF65-4070-AE6F-EA368DA6DD41}"/>
          </ac:spMkLst>
        </pc:spChg>
        <pc:spChg chg="add">
          <ac:chgData name="Nicolas Werner" userId="c737179d670b5098" providerId="LiveId" clId="{ECEAFBEF-AD94-4279-88D4-333A4BFFED4F}" dt="2021-05-11T22:51:22.056" v="135" actId="26606"/>
          <ac:spMkLst>
            <pc:docMk/>
            <pc:sldMk cId="1079488033" sldId="264"/>
            <ac:spMk id="15" creationId="{39E183BD-2932-401F-8B53-E247764B376B}"/>
          </ac:spMkLst>
        </pc:spChg>
        <pc:spChg chg="add mod">
          <ac:chgData name="Nicolas Werner" userId="c737179d670b5098" providerId="LiveId" clId="{ECEAFBEF-AD94-4279-88D4-333A4BFFED4F}" dt="2021-05-11T23:12:57.767" v="1185" actId="1076"/>
          <ac:spMkLst>
            <pc:docMk/>
            <pc:sldMk cId="1079488033" sldId="264"/>
            <ac:spMk id="16" creationId="{622531CF-0ADC-4A39-A5FC-FF71AA3D3AE2}"/>
          </ac:spMkLst>
        </pc:spChg>
        <pc:spChg chg="add mod">
          <ac:chgData name="Nicolas Werner" userId="c737179d670b5098" providerId="LiveId" clId="{ECEAFBEF-AD94-4279-88D4-333A4BFFED4F}" dt="2021-05-11T23:04:14.027" v="857" actId="1037"/>
          <ac:spMkLst>
            <pc:docMk/>
            <pc:sldMk cId="1079488033" sldId="264"/>
            <ac:spMk id="17" creationId="{7EEF54AF-5A08-47C7-98B0-955AF03E3C15}"/>
          </ac:spMkLst>
        </pc:spChg>
        <pc:spChg chg="add mod">
          <ac:chgData name="Nicolas Werner" userId="c737179d670b5098" providerId="LiveId" clId="{ECEAFBEF-AD94-4279-88D4-333A4BFFED4F}" dt="2021-05-11T23:04:20.796" v="859" actId="1076"/>
          <ac:spMkLst>
            <pc:docMk/>
            <pc:sldMk cId="1079488033" sldId="264"/>
            <ac:spMk id="18" creationId="{710FD953-0EFB-4014-9272-C196187FBB09}"/>
          </ac:spMkLst>
        </pc:spChg>
        <pc:spChg chg="add mod">
          <ac:chgData name="Nicolas Werner" userId="c737179d670b5098" providerId="LiveId" clId="{ECEAFBEF-AD94-4279-88D4-333A4BFFED4F}" dt="2021-05-11T23:04:26.406" v="861" actId="1076"/>
          <ac:spMkLst>
            <pc:docMk/>
            <pc:sldMk cId="1079488033" sldId="264"/>
            <ac:spMk id="19" creationId="{D9CB3E34-0531-46FD-BD3B-94DB7AA5144B}"/>
          </ac:spMkLst>
        </pc:spChg>
        <pc:spChg chg="add mod">
          <ac:chgData name="Nicolas Werner" userId="c737179d670b5098" providerId="LiveId" clId="{ECEAFBEF-AD94-4279-88D4-333A4BFFED4F}" dt="2021-05-11T23:05:06.008" v="906" actId="20577"/>
          <ac:spMkLst>
            <pc:docMk/>
            <pc:sldMk cId="1079488033" sldId="264"/>
            <ac:spMk id="20" creationId="{CE614349-32F9-47CB-93C6-2C2578B8D3A2}"/>
          </ac:spMkLst>
        </pc:spChg>
        <pc:spChg chg="add mod">
          <ac:chgData name="Nicolas Werner" userId="c737179d670b5098" providerId="LiveId" clId="{ECEAFBEF-AD94-4279-88D4-333A4BFFED4F}" dt="2021-05-11T23:05:43.801" v="941" actId="20577"/>
          <ac:spMkLst>
            <pc:docMk/>
            <pc:sldMk cId="1079488033" sldId="264"/>
            <ac:spMk id="21" creationId="{27933ADB-8D18-4274-A36B-EFAE5A3FCF11}"/>
          </ac:spMkLst>
        </pc:spChg>
        <pc:spChg chg="add mod">
          <ac:chgData name="Nicolas Werner" userId="c737179d670b5098" providerId="LiveId" clId="{ECEAFBEF-AD94-4279-88D4-333A4BFFED4F}" dt="2021-05-11T23:05:29.051" v="926" actId="20577"/>
          <ac:spMkLst>
            <pc:docMk/>
            <pc:sldMk cId="1079488033" sldId="264"/>
            <ac:spMk id="22" creationId="{4A2D10A8-9A63-42BF-B940-3DCDC9D38738}"/>
          </ac:spMkLst>
        </pc:spChg>
        <pc:spChg chg="add mod">
          <ac:chgData name="Nicolas Werner" userId="c737179d670b5098" providerId="LiveId" clId="{ECEAFBEF-AD94-4279-88D4-333A4BFFED4F}" dt="2021-05-11T23:06:40.980" v="999" actId="14100"/>
          <ac:spMkLst>
            <pc:docMk/>
            <pc:sldMk cId="1079488033" sldId="264"/>
            <ac:spMk id="23" creationId="{388FB5F9-DDAA-418B-B8FC-B8AD1B8BF535}"/>
          </ac:spMkLst>
        </pc:spChg>
        <pc:spChg chg="add mod">
          <ac:chgData name="Nicolas Werner" userId="c737179d670b5098" providerId="LiveId" clId="{ECEAFBEF-AD94-4279-88D4-333A4BFFED4F}" dt="2021-05-11T23:07:06.477" v="1020" actId="1038"/>
          <ac:spMkLst>
            <pc:docMk/>
            <pc:sldMk cId="1079488033" sldId="264"/>
            <ac:spMk id="24" creationId="{B4A23C47-9349-4700-BB70-84CC16399FAB}"/>
          </ac:spMkLst>
        </pc:spChg>
        <pc:spChg chg="add mod">
          <ac:chgData name="Nicolas Werner" userId="c737179d670b5098" providerId="LiveId" clId="{ECEAFBEF-AD94-4279-88D4-333A4BFFED4F}" dt="2021-05-11T23:07:14.883" v="1025" actId="1036"/>
          <ac:spMkLst>
            <pc:docMk/>
            <pc:sldMk cId="1079488033" sldId="264"/>
            <ac:spMk id="25" creationId="{4E44FBD2-8F96-4222-A4C1-E7DC65770944}"/>
          </ac:spMkLst>
        </pc:spChg>
        <pc:spChg chg="add del mod">
          <ac:chgData name="Nicolas Werner" userId="c737179d670b5098" providerId="LiveId" clId="{ECEAFBEF-AD94-4279-88D4-333A4BFFED4F}" dt="2021-05-11T23:07:23.997" v="1028" actId="478"/>
          <ac:spMkLst>
            <pc:docMk/>
            <pc:sldMk cId="1079488033" sldId="264"/>
            <ac:spMk id="26" creationId="{B61F51BC-51CC-4D6C-AAD5-77EE4870C160}"/>
          </ac:spMkLst>
        </pc:spChg>
        <pc:spChg chg="add mod">
          <ac:chgData name="Nicolas Werner" userId="c737179d670b5098" providerId="LiveId" clId="{ECEAFBEF-AD94-4279-88D4-333A4BFFED4F}" dt="2021-05-11T23:07:36.128" v="1038" actId="20577"/>
          <ac:spMkLst>
            <pc:docMk/>
            <pc:sldMk cId="1079488033" sldId="264"/>
            <ac:spMk id="27" creationId="{9D5B73C0-E4B4-46BB-9CB1-95B8C83D5586}"/>
          </ac:spMkLst>
        </pc:spChg>
        <pc:spChg chg="add mod">
          <ac:chgData name="Nicolas Werner" userId="c737179d670b5098" providerId="LiveId" clId="{ECEAFBEF-AD94-4279-88D4-333A4BFFED4F}" dt="2021-05-11T23:12:30.162" v="1181" actId="20577"/>
          <ac:spMkLst>
            <pc:docMk/>
            <pc:sldMk cId="1079488033" sldId="264"/>
            <ac:spMk id="28" creationId="{196C8875-1251-4E80-81EC-0B86B97E6B52}"/>
          </ac:spMkLst>
        </pc:spChg>
        <pc:spChg chg="add mod">
          <ac:chgData name="Nicolas Werner" userId="c737179d670b5098" providerId="LiveId" clId="{ECEAFBEF-AD94-4279-88D4-333A4BFFED4F}" dt="2021-05-11T23:08:28.087" v="1081" actId="20577"/>
          <ac:spMkLst>
            <pc:docMk/>
            <pc:sldMk cId="1079488033" sldId="264"/>
            <ac:spMk id="29" creationId="{70D89955-836B-4256-86C4-9F044DD13CE0}"/>
          </ac:spMkLst>
        </pc:spChg>
        <pc:spChg chg="add mod">
          <ac:chgData name="Nicolas Werner" userId="c737179d670b5098" providerId="LiveId" clId="{ECEAFBEF-AD94-4279-88D4-333A4BFFED4F}" dt="2021-05-11T23:08:36.405" v="1091" actId="20577"/>
          <ac:spMkLst>
            <pc:docMk/>
            <pc:sldMk cId="1079488033" sldId="264"/>
            <ac:spMk id="30" creationId="{55E6A1B8-6819-4342-A84A-B63FECEEB3F7}"/>
          </ac:spMkLst>
        </pc:spChg>
        <pc:spChg chg="add mod">
          <ac:chgData name="Nicolas Werner" userId="c737179d670b5098" providerId="LiveId" clId="{ECEAFBEF-AD94-4279-88D4-333A4BFFED4F}" dt="2021-05-11T23:08:47.783" v="1093" actId="1076"/>
          <ac:spMkLst>
            <pc:docMk/>
            <pc:sldMk cId="1079488033" sldId="264"/>
            <ac:spMk id="31" creationId="{5AE58A1F-8DE3-499A-A6B0-B16983B752F1}"/>
          </ac:spMkLst>
        </pc:spChg>
        <pc:spChg chg="add mod">
          <ac:chgData name="Nicolas Werner" userId="c737179d670b5098" providerId="LiveId" clId="{ECEAFBEF-AD94-4279-88D4-333A4BFFED4F}" dt="2021-05-11T23:08:53.813" v="1095" actId="1076"/>
          <ac:spMkLst>
            <pc:docMk/>
            <pc:sldMk cId="1079488033" sldId="264"/>
            <ac:spMk id="32" creationId="{FC9324DB-95FC-4FF8-9263-BB7750FF9AEF}"/>
          </ac:spMkLst>
        </pc:spChg>
        <pc:spChg chg="add mod">
          <ac:chgData name="Nicolas Werner" userId="c737179d670b5098" providerId="LiveId" clId="{ECEAFBEF-AD94-4279-88D4-333A4BFFED4F}" dt="2021-05-11T23:09:16.425" v="1097" actId="1076"/>
          <ac:spMkLst>
            <pc:docMk/>
            <pc:sldMk cId="1079488033" sldId="264"/>
            <ac:spMk id="33" creationId="{A4AA6D6C-4EF6-49BD-9B41-970546C1C5BA}"/>
          </ac:spMkLst>
        </pc:spChg>
        <pc:spChg chg="add mod">
          <ac:chgData name="Nicolas Werner" userId="c737179d670b5098" providerId="LiveId" clId="{ECEAFBEF-AD94-4279-88D4-333A4BFFED4F}" dt="2021-05-11T23:09:32.609" v="1103" actId="1036"/>
          <ac:spMkLst>
            <pc:docMk/>
            <pc:sldMk cId="1079488033" sldId="264"/>
            <ac:spMk id="34" creationId="{C464F9B3-31DE-4329-95E9-29204728214A}"/>
          </ac:spMkLst>
        </pc:spChg>
        <pc:spChg chg="add mod">
          <ac:chgData name="Nicolas Werner" userId="c737179d670b5098" providerId="LiveId" clId="{ECEAFBEF-AD94-4279-88D4-333A4BFFED4F}" dt="2021-05-11T23:09:51.848" v="1105" actId="1076"/>
          <ac:spMkLst>
            <pc:docMk/>
            <pc:sldMk cId="1079488033" sldId="264"/>
            <ac:spMk id="35" creationId="{2F39D9E6-61B4-471E-A28F-C46F5A5BC742}"/>
          </ac:spMkLst>
        </pc:spChg>
        <pc:spChg chg="add mod">
          <ac:chgData name="Nicolas Werner" userId="c737179d670b5098" providerId="LiveId" clId="{ECEAFBEF-AD94-4279-88D4-333A4BFFED4F}" dt="2021-05-11T23:10:00.550" v="1112" actId="1037"/>
          <ac:spMkLst>
            <pc:docMk/>
            <pc:sldMk cId="1079488033" sldId="264"/>
            <ac:spMk id="36" creationId="{588C7BD2-C1BD-48DE-9375-62ECA512C34B}"/>
          </ac:spMkLst>
        </pc:spChg>
        <pc:spChg chg="add mod">
          <ac:chgData name="Nicolas Werner" userId="c737179d670b5098" providerId="LiveId" clId="{ECEAFBEF-AD94-4279-88D4-333A4BFFED4F}" dt="2021-05-11T23:10:15.454" v="1157" actId="1035"/>
          <ac:spMkLst>
            <pc:docMk/>
            <pc:sldMk cId="1079488033" sldId="264"/>
            <ac:spMk id="37" creationId="{19A80B8C-6C1D-451D-AF56-AA27D21470C7}"/>
          </ac:spMkLst>
        </pc:spChg>
        <pc:picChg chg="add mod">
          <ac:chgData name="Nicolas Werner" userId="c737179d670b5098" providerId="LiveId" clId="{ECEAFBEF-AD94-4279-88D4-333A4BFFED4F}" dt="2021-05-11T22:53:26.937" v="146" actId="14100"/>
          <ac:picMkLst>
            <pc:docMk/>
            <pc:sldMk cId="1079488033" sldId="264"/>
            <ac:picMk id="4" creationId="{EE65539F-F06B-4963-A58E-8F87EF2742CB}"/>
          </ac:picMkLst>
        </pc:picChg>
        <pc:picChg chg="add del mod">
          <ac:chgData name="Nicolas Werner" userId="c737179d670b5098" providerId="LiveId" clId="{ECEAFBEF-AD94-4279-88D4-333A4BFFED4F}" dt="2021-05-11T22:53:03.485" v="144" actId="478"/>
          <ac:picMkLst>
            <pc:docMk/>
            <pc:sldMk cId="1079488033" sldId="264"/>
            <ac:picMk id="10" creationId="{647B7BA1-B49F-40B8-A839-0FBE4D15E967}"/>
          </ac:picMkLst>
        </pc:picChg>
      </pc:sldChg>
      <pc:sldChg chg="addSp delSp modSp add mod ord modTransition delAnim modShow">
        <pc:chgData name="Nicolas Werner" userId="c737179d670b5098" providerId="LiveId" clId="{ECEAFBEF-AD94-4279-88D4-333A4BFFED4F}" dt="2021-05-11T23:18:24.392" v="1335"/>
        <pc:sldMkLst>
          <pc:docMk/>
          <pc:sldMk cId="4123099922" sldId="265"/>
        </pc:sldMkLst>
        <pc:spChg chg="del">
          <ac:chgData name="Nicolas Werner" userId="c737179d670b5098" providerId="LiveId" clId="{ECEAFBEF-AD94-4279-88D4-333A4BFFED4F}" dt="2021-05-11T23:16:44.903" v="1308" actId="478"/>
          <ac:spMkLst>
            <pc:docMk/>
            <pc:sldMk cId="4123099922" sldId="265"/>
            <ac:spMk id="5" creationId="{CA549E54-1909-4C6C-A31C-1151F4C693BF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6" creationId="{30C7CEE4-C934-4C39-9443-7A22021B541D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7" creationId="{C4D50947-58A6-40FD-843C-2F62545EA818}"/>
          </ac:spMkLst>
        </pc:spChg>
        <pc:spChg chg="add del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9" creationId="{DD0AEE21-CF4B-4395-A100-EFB0EB995182}"/>
          </ac:spMkLst>
        </pc:spChg>
        <pc:spChg chg="add del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11" creationId="{9F8DBD9A-1B56-4D4B-856B-89CC682C6B2B}"/>
          </ac:spMkLst>
        </pc:spChg>
        <pc:spChg chg="del">
          <ac:chgData name="Nicolas Werner" userId="c737179d670b5098" providerId="LiveId" clId="{ECEAFBEF-AD94-4279-88D4-333A4BFFED4F}" dt="2021-05-11T23:16:44.903" v="1308" actId="478"/>
          <ac:spMkLst>
            <pc:docMk/>
            <pc:sldMk cId="4123099922" sldId="265"/>
            <ac:spMk id="12" creationId="{36869448-067F-4A7A-A28E-55D0201F7C72}"/>
          </ac:spMkLst>
        </pc:spChg>
        <pc:spChg chg="add del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13" creationId="{CE606343-BADE-4565-AB89-E9EF7E253F80}"/>
          </ac:spMkLst>
        </pc:spChg>
        <pc:spChg chg="add del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15" creationId="{39E183BD-2932-401F-8B53-E247764B376B}"/>
          </ac:spMkLst>
        </pc:spChg>
        <pc:spChg chg="del mod">
          <ac:chgData name="Nicolas Werner" userId="c737179d670b5098" providerId="LiveId" clId="{ECEAFBEF-AD94-4279-88D4-333A4BFFED4F}" dt="2021-05-11T23:16:49.738" v="1310" actId="478"/>
          <ac:spMkLst>
            <pc:docMk/>
            <pc:sldMk cId="4123099922" sldId="265"/>
            <ac:spMk id="16" creationId="{622531CF-0ADC-4A39-A5FC-FF71AA3D3AE2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17" creationId="{7EEF54AF-5A08-47C7-98B0-955AF03E3C15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18" creationId="{710FD953-0EFB-4014-9272-C196187FBB09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19" creationId="{D9CB3E34-0531-46FD-BD3B-94DB7AA5144B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20" creationId="{CE614349-32F9-47CB-93C6-2C2578B8D3A2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21" creationId="{27933ADB-8D18-4274-A36B-EFAE5A3FCF11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22" creationId="{4A2D10A8-9A63-42BF-B940-3DCDC9D38738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23" creationId="{388FB5F9-DDAA-418B-B8FC-B8AD1B8BF535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24" creationId="{B4A23C47-9349-4700-BB70-84CC16399FAB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25" creationId="{4E44FBD2-8F96-4222-A4C1-E7DC65770944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27" creationId="{9D5B73C0-E4B4-46BB-9CB1-95B8C83D5586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28" creationId="{196C8875-1251-4E80-81EC-0B86B97E6B52}"/>
          </ac:spMkLst>
        </pc:spChg>
        <pc:spChg chg="del">
          <ac:chgData name="Nicolas Werner" userId="c737179d670b5098" providerId="LiveId" clId="{ECEAFBEF-AD94-4279-88D4-333A4BFFED4F}" dt="2021-05-11T23:16:55.681" v="1311" actId="478"/>
          <ac:spMkLst>
            <pc:docMk/>
            <pc:sldMk cId="4123099922" sldId="265"/>
            <ac:spMk id="29" creationId="{70D89955-836B-4256-86C4-9F044DD13CE0}"/>
          </ac:spMkLst>
        </pc:spChg>
        <pc:spChg chg="del">
          <ac:chgData name="Nicolas Werner" userId="c737179d670b5098" providerId="LiveId" clId="{ECEAFBEF-AD94-4279-88D4-333A4BFFED4F}" dt="2021-05-11T23:16:55.681" v="1311" actId="478"/>
          <ac:spMkLst>
            <pc:docMk/>
            <pc:sldMk cId="4123099922" sldId="265"/>
            <ac:spMk id="30" creationId="{55E6A1B8-6819-4342-A84A-B63FECEEB3F7}"/>
          </ac:spMkLst>
        </pc:spChg>
        <pc:spChg chg="del">
          <ac:chgData name="Nicolas Werner" userId="c737179d670b5098" providerId="LiveId" clId="{ECEAFBEF-AD94-4279-88D4-333A4BFFED4F}" dt="2021-05-11T23:16:55.681" v="1311" actId="478"/>
          <ac:spMkLst>
            <pc:docMk/>
            <pc:sldMk cId="4123099922" sldId="265"/>
            <ac:spMk id="31" creationId="{5AE58A1F-8DE3-499A-A6B0-B16983B752F1}"/>
          </ac:spMkLst>
        </pc:spChg>
        <pc:spChg chg="del">
          <ac:chgData name="Nicolas Werner" userId="c737179d670b5098" providerId="LiveId" clId="{ECEAFBEF-AD94-4279-88D4-333A4BFFED4F}" dt="2021-05-11T23:16:55.681" v="1311" actId="478"/>
          <ac:spMkLst>
            <pc:docMk/>
            <pc:sldMk cId="4123099922" sldId="265"/>
            <ac:spMk id="32" creationId="{FC9324DB-95FC-4FF8-9263-BB7750FF9AEF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33" creationId="{A4AA6D6C-4EF6-49BD-9B41-970546C1C5BA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34" creationId="{C464F9B3-31DE-4329-95E9-29204728214A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35" creationId="{2F39D9E6-61B4-471E-A28F-C46F5A5BC742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36" creationId="{588C7BD2-C1BD-48DE-9375-62ECA512C34B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37" creationId="{19A80B8C-6C1D-451D-AF56-AA27D21470C7}"/>
          </ac:spMkLst>
        </pc:spChg>
        <pc:spChg chg="add del">
          <ac:chgData name="Nicolas Werner" userId="c737179d670b5098" providerId="LiveId" clId="{ECEAFBEF-AD94-4279-88D4-333A4BFFED4F}" dt="2021-05-11T23:17:16.342" v="1316" actId="26606"/>
          <ac:spMkLst>
            <pc:docMk/>
            <pc:sldMk cId="4123099922" sldId="265"/>
            <ac:spMk id="43" creationId="{9FBC1FA0-1C3A-4F90-B7AE-0DD17DE71823}"/>
          </ac:spMkLst>
        </pc:spChg>
        <pc:spChg chg="add del">
          <ac:chgData name="Nicolas Werner" userId="c737179d670b5098" providerId="LiveId" clId="{ECEAFBEF-AD94-4279-88D4-333A4BFFED4F}" dt="2021-05-11T23:17:16.342" v="1316" actId="26606"/>
          <ac:spMkLst>
            <pc:docMk/>
            <pc:sldMk cId="4123099922" sldId="265"/>
            <ac:spMk id="45" creationId="{B0FF02D1-83B9-404A-94F8-41B0747E1A7D}"/>
          </ac:spMkLst>
        </pc:spChg>
        <pc:spChg chg="add del">
          <ac:chgData name="Nicolas Werner" userId="c737179d670b5098" providerId="LiveId" clId="{ECEAFBEF-AD94-4279-88D4-333A4BFFED4F}" dt="2021-05-11T23:17:16.342" v="1316" actId="26606"/>
          <ac:spMkLst>
            <pc:docMk/>
            <pc:sldMk cId="4123099922" sldId="265"/>
            <ac:spMk id="47" creationId="{D46C2007-9CE8-4BF8-8472-1BEA7D42CFCD}"/>
          </ac:spMkLst>
        </pc:spChg>
        <pc:spChg chg="add del">
          <ac:chgData name="Nicolas Werner" userId="c737179d670b5098" providerId="LiveId" clId="{ECEAFBEF-AD94-4279-88D4-333A4BFFED4F}" dt="2021-05-11T23:17:16.342" v="1316" actId="26606"/>
          <ac:spMkLst>
            <pc:docMk/>
            <pc:sldMk cId="4123099922" sldId="265"/>
            <ac:spMk id="49" creationId="{70175025-27B8-4A1B-A080-D688EB5C5A7A}"/>
          </ac:spMkLst>
        </pc:spChg>
        <pc:spChg chg="add del">
          <ac:chgData name="Nicolas Werner" userId="c737179d670b5098" providerId="LiveId" clId="{ECEAFBEF-AD94-4279-88D4-333A4BFFED4F}" dt="2021-05-11T23:17:16.342" v="1316" actId="26606"/>
          <ac:spMkLst>
            <pc:docMk/>
            <pc:sldMk cId="4123099922" sldId="265"/>
            <ac:spMk id="51" creationId="{55856E3A-D976-46C4-A82C-912944993C6F}"/>
          </ac:spMkLst>
        </pc:spChg>
        <pc:spChg chg="add del">
          <ac:chgData name="Nicolas Werner" userId="c737179d670b5098" providerId="LiveId" clId="{ECEAFBEF-AD94-4279-88D4-333A4BFFED4F}" dt="2021-05-11T23:17:16.342" v="1316" actId="26606"/>
          <ac:spMkLst>
            <pc:docMk/>
            <pc:sldMk cId="4123099922" sldId="265"/>
            <ac:spMk id="53" creationId="{C6177DE5-5750-4748-A462-93761CEDC2E7}"/>
          </ac:spMkLst>
        </pc:spChg>
        <pc:spChg chg="add del">
          <ac:chgData name="Nicolas Werner" userId="c737179d670b5098" providerId="LiveId" clId="{ECEAFBEF-AD94-4279-88D4-333A4BFFED4F}" dt="2021-05-11T23:17:16.342" v="1316" actId="26606"/>
          <ac:spMkLst>
            <pc:docMk/>
            <pc:sldMk cId="4123099922" sldId="265"/>
            <ac:spMk id="55" creationId="{00A6F27B-C11F-45A9-8D64-356D66D279F2}"/>
          </ac:spMkLst>
        </pc:spChg>
        <pc:spChg chg="add del">
          <ac:chgData name="Nicolas Werner" userId="c737179d670b5098" providerId="LiveId" clId="{ECEAFBEF-AD94-4279-88D4-333A4BFFED4F}" dt="2021-05-11T23:17:17.625" v="1318" actId="26606"/>
          <ac:spMkLst>
            <pc:docMk/>
            <pc:sldMk cId="4123099922" sldId="265"/>
            <ac:spMk id="57" creationId="{9FBC1FA0-1C3A-4F90-B7AE-0DD17DE71823}"/>
          </ac:spMkLst>
        </pc:spChg>
        <pc:spChg chg="add del">
          <ac:chgData name="Nicolas Werner" userId="c737179d670b5098" providerId="LiveId" clId="{ECEAFBEF-AD94-4279-88D4-333A4BFFED4F}" dt="2021-05-11T23:17:17.625" v="1318" actId="26606"/>
          <ac:spMkLst>
            <pc:docMk/>
            <pc:sldMk cId="4123099922" sldId="265"/>
            <ac:spMk id="58" creationId="{B0FF02D1-83B9-404A-94F8-41B0747E1A7D}"/>
          </ac:spMkLst>
        </pc:spChg>
        <pc:spChg chg="add del">
          <ac:chgData name="Nicolas Werner" userId="c737179d670b5098" providerId="LiveId" clId="{ECEAFBEF-AD94-4279-88D4-333A4BFFED4F}" dt="2021-05-11T23:17:17.625" v="1318" actId="26606"/>
          <ac:spMkLst>
            <pc:docMk/>
            <pc:sldMk cId="4123099922" sldId="265"/>
            <ac:spMk id="59" creationId="{3BCC03E7-8E95-4D10-842D-D94297C5A696}"/>
          </ac:spMkLst>
        </pc:spChg>
        <pc:spChg chg="add del">
          <ac:chgData name="Nicolas Werner" userId="c737179d670b5098" providerId="LiveId" clId="{ECEAFBEF-AD94-4279-88D4-333A4BFFED4F}" dt="2021-05-11T23:17:17.625" v="1318" actId="26606"/>
          <ac:spMkLst>
            <pc:docMk/>
            <pc:sldMk cId="4123099922" sldId="265"/>
            <ac:spMk id="60" creationId="{54BEB538-4E00-4FCF-9E0D-307F8B7413CA}"/>
          </ac:spMkLst>
        </pc:spChg>
        <pc:spChg chg="add del">
          <ac:chgData name="Nicolas Werner" userId="c737179d670b5098" providerId="LiveId" clId="{ECEAFBEF-AD94-4279-88D4-333A4BFFED4F}" dt="2021-05-11T23:17:17.625" v="1318" actId="26606"/>
          <ac:spMkLst>
            <pc:docMk/>
            <pc:sldMk cId="4123099922" sldId="265"/>
            <ac:spMk id="61" creationId="{6A46AD62-1110-43A9-AF7F-F0DF6D2A0896}"/>
          </ac:spMkLst>
        </pc:spChg>
        <pc:spChg chg="add del">
          <ac:chgData name="Nicolas Werner" userId="c737179d670b5098" providerId="LiveId" clId="{ECEAFBEF-AD94-4279-88D4-333A4BFFED4F}" dt="2021-05-11T23:17:19.050" v="1320" actId="26606"/>
          <ac:spMkLst>
            <pc:docMk/>
            <pc:sldMk cId="4123099922" sldId="265"/>
            <ac:spMk id="63" creationId="{9FBC1FA0-1C3A-4F90-B7AE-0DD17DE71823}"/>
          </ac:spMkLst>
        </pc:spChg>
        <pc:spChg chg="add del">
          <ac:chgData name="Nicolas Werner" userId="c737179d670b5098" providerId="LiveId" clId="{ECEAFBEF-AD94-4279-88D4-333A4BFFED4F}" dt="2021-05-11T23:17:19.050" v="1320" actId="26606"/>
          <ac:spMkLst>
            <pc:docMk/>
            <pc:sldMk cId="4123099922" sldId="265"/>
            <ac:spMk id="64" creationId="{B0FF02D1-83B9-404A-94F8-41B0747E1A7D}"/>
          </ac:spMkLst>
        </pc:spChg>
        <pc:spChg chg="add del">
          <ac:chgData name="Nicolas Werner" userId="c737179d670b5098" providerId="LiveId" clId="{ECEAFBEF-AD94-4279-88D4-333A4BFFED4F}" dt="2021-05-11T23:17:19.050" v="1320" actId="26606"/>
          <ac:spMkLst>
            <pc:docMk/>
            <pc:sldMk cId="4123099922" sldId="265"/>
            <ac:spMk id="65" creationId="{D46C2007-9CE8-4BF8-8472-1BEA7D42CFCD}"/>
          </ac:spMkLst>
        </pc:spChg>
        <pc:spChg chg="add del">
          <ac:chgData name="Nicolas Werner" userId="c737179d670b5098" providerId="LiveId" clId="{ECEAFBEF-AD94-4279-88D4-333A4BFFED4F}" dt="2021-05-11T23:17:19.050" v="1320" actId="26606"/>
          <ac:spMkLst>
            <pc:docMk/>
            <pc:sldMk cId="4123099922" sldId="265"/>
            <ac:spMk id="66" creationId="{70175025-27B8-4A1B-A080-D688EB5C5A7A}"/>
          </ac:spMkLst>
        </pc:spChg>
        <pc:spChg chg="add del">
          <ac:chgData name="Nicolas Werner" userId="c737179d670b5098" providerId="LiveId" clId="{ECEAFBEF-AD94-4279-88D4-333A4BFFED4F}" dt="2021-05-11T23:17:19.050" v="1320" actId="26606"/>
          <ac:spMkLst>
            <pc:docMk/>
            <pc:sldMk cId="4123099922" sldId="265"/>
            <ac:spMk id="67" creationId="{55856E3A-D976-46C4-A82C-912944993C6F}"/>
          </ac:spMkLst>
        </pc:spChg>
        <pc:spChg chg="add del">
          <ac:chgData name="Nicolas Werner" userId="c737179d670b5098" providerId="LiveId" clId="{ECEAFBEF-AD94-4279-88D4-333A4BFFED4F}" dt="2021-05-11T23:17:19.050" v="1320" actId="26606"/>
          <ac:spMkLst>
            <pc:docMk/>
            <pc:sldMk cId="4123099922" sldId="265"/>
            <ac:spMk id="68" creationId="{C6177DE5-5750-4748-A462-93761CEDC2E7}"/>
          </ac:spMkLst>
        </pc:spChg>
        <pc:spChg chg="add del">
          <ac:chgData name="Nicolas Werner" userId="c737179d670b5098" providerId="LiveId" clId="{ECEAFBEF-AD94-4279-88D4-333A4BFFED4F}" dt="2021-05-11T23:17:19.050" v="1320" actId="26606"/>
          <ac:spMkLst>
            <pc:docMk/>
            <pc:sldMk cId="4123099922" sldId="265"/>
            <ac:spMk id="69" creationId="{00A6F27B-C11F-45A9-8D64-356D66D279F2}"/>
          </ac:spMkLst>
        </pc:spChg>
        <pc:spChg chg="add del">
          <ac:chgData name="Nicolas Werner" userId="c737179d670b5098" providerId="LiveId" clId="{ECEAFBEF-AD94-4279-88D4-333A4BFFED4F}" dt="2021-05-11T23:17:25.635" v="1322" actId="26606"/>
          <ac:spMkLst>
            <pc:docMk/>
            <pc:sldMk cId="4123099922" sldId="265"/>
            <ac:spMk id="71" creationId="{9FBC1FA0-1C3A-4F90-B7AE-0DD17DE71823}"/>
          </ac:spMkLst>
        </pc:spChg>
        <pc:spChg chg="add del">
          <ac:chgData name="Nicolas Werner" userId="c737179d670b5098" providerId="LiveId" clId="{ECEAFBEF-AD94-4279-88D4-333A4BFFED4F}" dt="2021-05-11T23:17:25.635" v="1322" actId="26606"/>
          <ac:spMkLst>
            <pc:docMk/>
            <pc:sldMk cId="4123099922" sldId="265"/>
            <ac:spMk id="72" creationId="{B0FF02D1-83B9-404A-94F8-41B0747E1A7D}"/>
          </ac:spMkLst>
        </pc:spChg>
        <pc:spChg chg="add del">
          <ac:chgData name="Nicolas Werner" userId="c737179d670b5098" providerId="LiveId" clId="{ECEAFBEF-AD94-4279-88D4-333A4BFFED4F}" dt="2021-05-11T23:17:25.635" v="1322" actId="26606"/>
          <ac:spMkLst>
            <pc:docMk/>
            <pc:sldMk cId="4123099922" sldId="265"/>
            <ac:spMk id="73" creationId="{3BCC03E7-8E95-4D10-842D-D94297C5A696}"/>
          </ac:spMkLst>
        </pc:spChg>
        <pc:spChg chg="add del">
          <ac:chgData name="Nicolas Werner" userId="c737179d670b5098" providerId="LiveId" clId="{ECEAFBEF-AD94-4279-88D4-333A4BFFED4F}" dt="2021-05-11T23:17:25.635" v="1322" actId="26606"/>
          <ac:spMkLst>
            <pc:docMk/>
            <pc:sldMk cId="4123099922" sldId="265"/>
            <ac:spMk id="74" creationId="{54BEB538-4E00-4FCF-9E0D-307F8B7413CA}"/>
          </ac:spMkLst>
        </pc:spChg>
        <pc:spChg chg="add del">
          <ac:chgData name="Nicolas Werner" userId="c737179d670b5098" providerId="LiveId" clId="{ECEAFBEF-AD94-4279-88D4-333A4BFFED4F}" dt="2021-05-11T23:17:25.635" v="1322" actId="26606"/>
          <ac:spMkLst>
            <pc:docMk/>
            <pc:sldMk cId="4123099922" sldId="265"/>
            <ac:spMk id="75" creationId="{6A46AD62-1110-43A9-AF7F-F0DF6D2A0896}"/>
          </ac:spMkLst>
        </pc:spChg>
        <pc:spChg chg="add del">
          <ac:chgData name="Nicolas Werner" userId="c737179d670b5098" providerId="LiveId" clId="{ECEAFBEF-AD94-4279-88D4-333A4BFFED4F}" dt="2021-05-11T23:17:29.122" v="1324" actId="26606"/>
          <ac:spMkLst>
            <pc:docMk/>
            <pc:sldMk cId="4123099922" sldId="265"/>
            <ac:spMk id="77" creationId="{9FBC1FA0-1C3A-4F90-B7AE-0DD17DE71823}"/>
          </ac:spMkLst>
        </pc:spChg>
        <pc:spChg chg="add del">
          <ac:chgData name="Nicolas Werner" userId="c737179d670b5098" providerId="LiveId" clId="{ECEAFBEF-AD94-4279-88D4-333A4BFFED4F}" dt="2021-05-11T23:17:29.122" v="1324" actId="26606"/>
          <ac:spMkLst>
            <pc:docMk/>
            <pc:sldMk cId="4123099922" sldId="265"/>
            <ac:spMk id="78" creationId="{B0FF02D1-83B9-404A-94F8-41B0747E1A7D}"/>
          </ac:spMkLst>
        </pc:spChg>
        <pc:spChg chg="add del">
          <ac:chgData name="Nicolas Werner" userId="c737179d670b5098" providerId="LiveId" clId="{ECEAFBEF-AD94-4279-88D4-333A4BFFED4F}" dt="2021-05-11T23:17:29.122" v="1324" actId="26606"/>
          <ac:spMkLst>
            <pc:docMk/>
            <pc:sldMk cId="4123099922" sldId="265"/>
            <ac:spMk id="79" creationId="{BB37D614-467C-42C5-9FFB-1C1494110BD3}"/>
          </ac:spMkLst>
        </pc:spChg>
        <pc:spChg chg="add del">
          <ac:chgData name="Nicolas Werner" userId="c737179d670b5098" providerId="LiveId" clId="{ECEAFBEF-AD94-4279-88D4-333A4BFFED4F}" dt="2021-05-11T23:17:29.122" v="1324" actId="26606"/>
          <ac:spMkLst>
            <pc:docMk/>
            <pc:sldMk cId="4123099922" sldId="265"/>
            <ac:spMk id="80" creationId="{919FBD83-3265-4FB4-9940-5AF7FA9BE26C}"/>
          </ac:spMkLst>
        </pc:spChg>
        <pc:spChg chg="add del">
          <ac:chgData name="Nicolas Werner" userId="c737179d670b5098" providerId="LiveId" clId="{ECEAFBEF-AD94-4279-88D4-333A4BFFED4F}" dt="2021-05-11T23:17:29.122" v="1324" actId="26606"/>
          <ac:spMkLst>
            <pc:docMk/>
            <pc:sldMk cId="4123099922" sldId="265"/>
            <ac:spMk id="81" creationId="{F33744F8-0E2E-48A1-AA47-43A0B7364F79}"/>
          </ac:spMkLst>
        </pc:spChg>
        <pc:spChg chg="add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83" creationId="{9FBC1FA0-1C3A-4F90-B7AE-0DD17DE71823}"/>
          </ac:spMkLst>
        </pc:spChg>
        <pc:spChg chg="add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84" creationId="{B0FF02D1-83B9-404A-94F8-41B0747E1A7D}"/>
          </ac:spMkLst>
        </pc:spChg>
        <pc:spChg chg="add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85" creationId="{D46C2007-9CE8-4BF8-8472-1BEA7D42CFCD}"/>
          </ac:spMkLst>
        </pc:spChg>
        <pc:spChg chg="add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86" creationId="{70175025-27B8-4A1B-A080-D688EB5C5A7A}"/>
          </ac:spMkLst>
        </pc:spChg>
        <pc:spChg chg="add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87" creationId="{55856E3A-D976-46C4-A82C-912944993C6F}"/>
          </ac:spMkLst>
        </pc:spChg>
        <pc:spChg chg="add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88" creationId="{C6177DE5-5750-4748-A462-93761CEDC2E7}"/>
          </ac:spMkLst>
        </pc:spChg>
        <pc:spChg chg="add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89" creationId="{00A6F27B-C11F-45A9-8D64-356D66D279F2}"/>
          </ac:spMkLst>
        </pc:spChg>
        <pc:picChg chg="mod ord">
          <ac:chgData name="Nicolas Werner" userId="c737179d670b5098" providerId="LiveId" clId="{ECEAFBEF-AD94-4279-88D4-333A4BFFED4F}" dt="2021-05-11T23:18:01.263" v="1334" actId="1076"/>
          <ac:picMkLst>
            <pc:docMk/>
            <pc:sldMk cId="4123099922" sldId="265"/>
            <ac:picMk id="4" creationId="{EE65539F-F06B-4963-A58E-8F87EF2742CB}"/>
          </ac:picMkLst>
        </pc:picChg>
        <pc:picChg chg="add mod ord">
          <ac:chgData name="Nicolas Werner" userId="c737179d670b5098" providerId="LiveId" clId="{ECEAFBEF-AD94-4279-88D4-333A4BFFED4F}" dt="2021-05-11T23:17:51.489" v="1331" actId="1076"/>
          <ac:picMkLst>
            <pc:docMk/>
            <pc:sldMk cId="4123099922" sldId="265"/>
            <ac:picMk id="38" creationId="{0037A9A2-26A1-4D19-8294-C30B1D6C4A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20DEF-C81D-B041-8087-A943E2A3066F}" type="datetimeFigureOut">
              <a:rPr lang="fr-FR" smtClean="0"/>
              <a:t>10/08/2022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0EB0D-DEA3-5941-B09B-3B76DCEE9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60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0EB0D-DEA3-5941-B09B-3B76DCEE967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1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9" y="630940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4" y="1098388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7" y="5979200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4" y="6375679"/>
            <a:ext cx="2329723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20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236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0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3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2" y="382389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5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6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92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5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8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17378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00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30" y="381004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9" y="2199637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7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5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4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8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3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2" y="920377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3" y="6375679"/>
            <a:ext cx="1233355" cy="348462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6195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4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2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4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5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490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1">
            <a:extLst>
              <a:ext uri="{FF2B5EF4-FFF2-40B4-BE49-F238E27FC236}">
                <a16:creationId xmlns:a16="http://schemas.microsoft.com/office/drawing/2014/main" id="{D9453AC2-8882-459A-8985-3E24DD42A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44" y="0"/>
            <a:ext cx="11967715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530706-DC67-46A6-A159-DD95578B6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7" r="-1" b="9986"/>
          <a:stretch/>
        </p:blipFill>
        <p:spPr>
          <a:xfrm>
            <a:off x="264543" y="12"/>
            <a:ext cx="11967716" cy="6857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5D1C57-4C05-426D-ABDD-1415FC1D5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4" y="1098389"/>
            <a:ext cx="10318419" cy="4394988"/>
          </a:xfrm>
        </p:spPr>
        <p:txBody>
          <a:bodyPr>
            <a:normAutofit/>
          </a:bodyPr>
          <a:lstStyle/>
          <a:p>
            <a:r>
              <a:rPr lang="fr-FR" sz="8800" dirty="0">
                <a:solidFill>
                  <a:srgbClr val="FFFFFF"/>
                </a:solidFill>
              </a:rPr>
              <a:t>Formation</a:t>
            </a:r>
            <a:br>
              <a:rPr lang="fr-FR" sz="8800" dirty="0">
                <a:solidFill>
                  <a:srgbClr val="FFFFFF"/>
                </a:solidFill>
              </a:rPr>
            </a:br>
            <a:r>
              <a:rPr lang="fr-FR" sz="8800" dirty="0">
                <a:solidFill>
                  <a:srgbClr val="FFFFFF"/>
                </a:solidFill>
              </a:rPr>
              <a:t>Équipier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B8C358-6626-4BB7-A3F7-3C0FDBF8B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943" y="5979199"/>
            <a:ext cx="9113580" cy="3964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Bienvenue à toutes et tous </a:t>
            </a:r>
          </a:p>
        </p:txBody>
      </p:sp>
      <p:sp>
        <p:nvSpPr>
          <p:cNvPr id="43" name="Rectangle 33">
            <a:extLst>
              <a:ext uri="{FF2B5EF4-FFF2-40B4-BE49-F238E27FC236}">
                <a16:creationId xmlns:a16="http://schemas.microsoft.com/office/drawing/2014/main" id="{D4A11FEA-6E98-401C-B708-DA2C95081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26454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02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6">
            <a:extLst>
              <a:ext uri="{FF2B5EF4-FFF2-40B4-BE49-F238E27FC236}">
                <a16:creationId xmlns:a16="http://schemas.microsoft.com/office/drawing/2014/main" id="{9FBC1FA0-1C3A-4F90-B7AE-0DD17DE71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4" name="Rectangle 44">
            <a:extLst>
              <a:ext uri="{FF2B5EF4-FFF2-40B4-BE49-F238E27FC236}">
                <a16:creationId xmlns:a16="http://schemas.microsoft.com/office/drawing/2014/main" id="{B0FF02D1-83B9-404A-94F8-41B0747E1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46">
            <a:extLst>
              <a:ext uri="{FF2B5EF4-FFF2-40B4-BE49-F238E27FC236}">
                <a16:creationId xmlns:a16="http://schemas.microsoft.com/office/drawing/2014/main" id="{D46C2007-9CE8-4BF8-8472-1BEA7D42C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 6">
            <a:extLst>
              <a:ext uri="{FF2B5EF4-FFF2-40B4-BE49-F238E27FC236}">
                <a16:creationId xmlns:a16="http://schemas.microsoft.com/office/drawing/2014/main" id="{70175025-27B8-4A1B-A080-D688EB5C5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7" name="Freeform 6">
            <a:extLst>
              <a:ext uri="{FF2B5EF4-FFF2-40B4-BE49-F238E27FC236}">
                <a16:creationId xmlns:a16="http://schemas.microsoft.com/office/drawing/2014/main" id="{55856E3A-D976-46C4-A82C-912944993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8" name="Rectangle 52">
            <a:extLst>
              <a:ext uri="{FF2B5EF4-FFF2-40B4-BE49-F238E27FC236}">
                <a16:creationId xmlns:a16="http://schemas.microsoft.com/office/drawing/2014/main" id="{C6177DE5-5750-4748-A462-93761CEDC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4770240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54">
            <a:extLst>
              <a:ext uri="{FF2B5EF4-FFF2-40B4-BE49-F238E27FC236}">
                <a16:creationId xmlns:a16="http://schemas.microsoft.com/office/drawing/2014/main" id="{00A6F27B-C11F-45A9-8D64-356D66D27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6421" y="643466"/>
            <a:ext cx="4770240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65539F-F06B-4963-A58E-8F87EF27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292" y="654512"/>
            <a:ext cx="4050552" cy="5560021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037A9A2-26A1-4D19-8294-C30B1D6C4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82" y="643466"/>
            <a:ext cx="3886718" cy="54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9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65539F-F06B-4963-A58E-8F87EF27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031454" cy="685799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A549E54-1909-4C6C-A31C-1151F4C693BF}"/>
              </a:ext>
            </a:extLst>
          </p:cNvPr>
          <p:cNvSpPr txBox="1"/>
          <p:nvPr/>
        </p:nvSpPr>
        <p:spPr>
          <a:xfrm>
            <a:off x="7107174" y="712750"/>
            <a:ext cx="345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Vigie Dimanche16.05.2021</a:t>
            </a:r>
          </a:p>
          <a:p>
            <a:endParaRPr lang="fr-CH" dirty="0"/>
          </a:p>
          <a:p>
            <a:r>
              <a:rPr lang="fr-CH" dirty="0"/>
              <a:t>Il y a 1 Pilote (Michel Vagnetti) et 2 Equipier (Grégory Chenaux et Stéphane </a:t>
            </a:r>
            <a:r>
              <a:rPr lang="fr-CH" dirty="0" err="1"/>
              <a:t>Holzer</a:t>
            </a:r>
            <a:r>
              <a:rPr lang="fr-CH" dirty="0"/>
              <a:t>)</a:t>
            </a:r>
          </a:p>
          <a:p>
            <a:endParaRPr lang="fr-CH" dirty="0"/>
          </a:p>
          <a:p>
            <a:r>
              <a:rPr lang="fr-CH" dirty="0"/>
              <a:t>Unité : 247</a:t>
            </a:r>
          </a:p>
          <a:p>
            <a:r>
              <a:rPr lang="fr-CH" dirty="0"/>
              <a:t>Essence : 2 bidons</a:t>
            </a:r>
          </a:p>
          <a:p>
            <a:endParaRPr lang="fr-CH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6869448-067F-4A7A-A28E-55D0201F7C72}"/>
              </a:ext>
            </a:extLst>
          </p:cNvPr>
          <p:cNvSpPr txBox="1"/>
          <p:nvPr/>
        </p:nvSpPr>
        <p:spPr>
          <a:xfrm>
            <a:off x="7129682" y="3083680"/>
            <a:ext cx="345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u="sng" dirty="0"/>
              <a:t>INTER </a:t>
            </a:r>
          </a:p>
          <a:p>
            <a:endParaRPr lang="fr-CH" dirty="0"/>
          </a:p>
          <a:p>
            <a:r>
              <a:rPr lang="fr-CH" dirty="0"/>
              <a:t>La </a:t>
            </a:r>
            <a:r>
              <a:rPr lang="fr-CH" dirty="0" err="1"/>
              <a:t>PolNav</a:t>
            </a:r>
            <a:r>
              <a:rPr lang="fr-CH" dirty="0"/>
              <a:t> nous contact pour nous avertir qu’il y a un bateau en panne au large d’Anière.</a:t>
            </a:r>
          </a:p>
          <a:p>
            <a:endParaRPr lang="fr-CH" dirty="0"/>
          </a:p>
          <a:p>
            <a:r>
              <a:rPr lang="fr-CH" dirty="0"/>
              <a:t>Nous effectuons un remorquage.</a:t>
            </a:r>
          </a:p>
          <a:p>
            <a:endParaRPr lang="fr-CH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22531CF-0ADC-4A39-A5FC-FF71AA3D3AE2}"/>
              </a:ext>
            </a:extLst>
          </p:cNvPr>
          <p:cNvSpPr txBox="1"/>
          <p:nvPr/>
        </p:nvSpPr>
        <p:spPr>
          <a:xfrm>
            <a:off x="7756635" y="-65037"/>
            <a:ext cx="225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solidFill>
                  <a:srgbClr val="FF0000"/>
                </a:solidFill>
              </a:rPr>
              <a:t>Scénario</a:t>
            </a:r>
            <a:r>
              <a:rPr lang="fr-CH" dirty="0"/>
              <a:t> </a:t>
            </a:r>
          </a:p>
        </p:txBody>
      </p:sp>
      <p:sp>
        <p:nvSpPr>
          <p:cNvPr id="6" name="Signe de multiplication 5">
            <a:extLst>
              <a:ext uri="{FF2B5EF4-FFF2-40B4-BE49-F238E27FC236}">
                <a16:creationId xmlns:a16="http://schemas.microsoft.com/office/drawing/2014/main" id="{30C7CEE4-C934-4C39-9443-7A22021B541D}"/>
              </a:ext>
            </a:extLst>
          </p:cNvPr>
          <p:cNvSpPr>
            <a:spLocks/>
          </p:cNvSpPr>
          <p:nvPr/>
        </p:nvSpPr>
        <p:spPr>
          <a:xfrm>
            <a:off x="635597" y="818684"/>
            <a:ext cx="180000" cy="180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Signe de multiplication 16">
            <a:extLst>
              <a:ext uri="{FF2B5EF4-FFF2-40B4-BE49-F238E27FC236}">
                <a16:creationId xmlns:a16="http://schemas.microsoft.com/office/drawing/2014/main" id="{7EEF54AF-5A08-47C7-98B0-955AF03E3C15}"/>
              </a:ext>
            </a:extLst>
          </p:cNvPr>
          <p:cNvSpPr>
            <a:spLocks/>
          </p:cNvSpPr>
          <p:nvPr/>
        </p:nvSpPr>
        <p:spPr>
          <a:xfrm>
            <a:off x="2897193" y="818684"/>
            <a:ext cx="180000" cy="180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Signe de multiplication 17">
            <a:extLst>
              <a:ext uri="{FF2B5EF4-FFF2-40B4-BE49-F238E27FC236}">
                <a16:creationId xmlns:a16="http://schemas.microsoft.com/office/drawing/2014/main" id="{710FD953-0EFB-4014-9272-C196187FBB09}"/>
              </a:ext>
            </a:extLst>
          </p:cNvPr>
          <p:cNvSpPr>
            <a:spLocks/>
          </p:cNvSpPr>
          <p:nvPr/>
        </p:nvSpPr>
        <p:spPr>
          <a:xfrm>
            <a:off x="1399434" y="983558"/>
            <a:ext cx="180000" cy="180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Signe de multiplication 18">
            <a:extLst>
              <a:ext uri="{FF2B5EF4-FFF2-40B4-BE49-F238E27FC236}">
                <a16:creationId xmlns:a16="http://schemas.microsoft.com/office/drawing/2014/main" id="{D9CB3E34-0531-46FD-BD3B-94DB7AA5144B}"/>
              </a:ext>
            </a:extLst>
          </p:cNvPr>
          <p:cNvSpPr>
            <a:spLocks/>
          </p:cNvSpPr>
          <p:nvPr/>
        </p:nvSpPr>
        <p:spPr>
          <a:xfrm>
            <a:off x="2841434" y="998684"/>
            <a:ext cx="180000" cy="180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D50947-58A6-40FD-843C-2F62545EA818}"/>
              </a:ext>
            </a:extLst>
          </p:cNvPr>
          <p:cNvSpPr txBox="1"/>
          <p:nvPr/>
        </p:nvSpPr>
        <p:spPr>
          <a:xfrm>
            <a:off x="1516127" y="807287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16.05.2021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E614349-32F9-47CB-93C6-2C2578B8D3A2}"/>
              </a:ext>
            </a:extLst>
          </p:cNvPr>
          <p:cNvSpPr txBox="1"/>
          <p:nvPr/>
        </p:nvSpPr>
        <p:spPr>
          <a:xfrm>
            <a:off x="561057" y="1305976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err="1"/>
              <a:t>M.Vagnetti</a:t>
            </a:r>
            <a:endParaRPr lang="fr-CH" sz="8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7933ADB-8D18-4274-A36B-EFAE5A3FCF11}"/>
              </a:ext>
            </a:extLst>
          </p:cNvPr>
          <p:cNvSpPr txBox="1"/>
          <p:nvPr/>
        </p:nvSpPr>
        <p:spPr>
          <a:xfrm>
            <a:off x="713457" y="1458376"/>
            <a:ext cx="6527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err="1"/>
              <a:t>G.Chenaux</a:t>
            </a:r>
            <a:endParaRPr lang="fr-CH" sz="8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A2D10A8-9A63-42BF-B940-3DCDC9D38738}"/>
              </a:ext>
            </a:extLst>
          </p:cNvPr>
          <p:cNvSpPr txBox="1"/>
          <p:nvPr/>
        </p:nvSpPr>
        <p:spPr>
          <a:xfrm>
            <a:off x="1917328" y="1458376"/>
            <a:ext cx="5405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err="1"/>
              <a:t>S.Holzer</a:t>
            </a:r>
            <a:endParaRPr lang="fr-CH" sz="8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88FB5F9-DDAA-418B-B8FC-B8AD1B8BF535}"/>
              </a:ext>
            </a:extLst>
          </p:cNvPr>
          <p:cNvSpPr txBox="1"/>
          <p:nvPr/>
        </p:nvSpPr>
        <p:spPr>
          <a:xfrm>
            <a:off x="3507408" y="2307720"/>
            <a:ext cx="13096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 err="1"/>
              <a:t>Moto-pompe</a:t>
            </a:r>
            <a:endParaRPr lang="fr-CH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/>
              <a:t>Nœud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/>
              <a:t>Homme à la mer</a:t>
            </a:r>
          </a:p>
          <a:p>
            <a:endParaRPr lang="fr-CH" sz="8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4A23C47-9349-4700-BB70-84CC16399FAB}"/>
              </a:ext>
            </a:extLst>
          </p:cNvPr>
          <p:cNvSpPr txBox="1"/>
          <p:nvPr/>
        </p:nvSpPr>
        <p:spPr>
          <a:xfrm>
            <a:off x="2183013" y="4448244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156.8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E44FBD2-8F96-4222-A4C1-E7DC65770944}"/>
              </a:ext>
            </a:extLst>
          </p:cNvPr>
          <p:cNvSpPr txBox="1"/>
          <p:nvPr/>
        </p:nvSpPr>
        <p:spPr>
          <a:xfrm>
            <a:off x="3426574" y="4456513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156.8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D5B73C0-E4B4-46BB-9CB1-95B8C83D5586}"/>
              </a:ext>
            </a:extLst>
          </p:cNvPr>
          <p:cNvSpPr txBox="1"/>
          <p:nvPr/>
        </p:nvSpPr>
        <p:spPr>
          <a:xfrm>
            <a:off x="1272767" y="4639010"/>
            <a:ext cx="3369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40L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96C8875-1251-4E80-81EC-0B86B97E6B52}"/>
              </a:ext>
            </a:extLst>
          </p:cNvPr>
          <p:cNvSpPr txBox="1"/>
          <p:nvPr/>
        </p:nvSpPr>
        <p:spPr>
          <a:xfrm>
            <a:off x="1019675" y="4984652"/>
            <a:ext cx="2930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800" dirty="0"/>
              <a:t>R.A.S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0D89955-836B-4256-86C4-9F044DD13CE0}"/>
              </a:ext>
            </a:extLst>
          </p:cNvPr>
          <p:cNvSpPr txBox="1"/>
          <p:nvPr/>
        </p:nvSpPr>
        <p:spPr>
          <a:xfrm>
            <a:off x="1019676" y="5918290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10:00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5E6A1B8-6819-4342-A84A-B63FECEEB3F7}"/>
              </a:ext>
            </a:extLst>
          </p:cNvPr>
          <p:cNvSpPr txBox="1"/>
          <p:nvPr/>
        </p:nvSpPr>
        <p:spPr>
          <a:xfrm>
            <a:off x="2163208" y="5918290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18:00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AE58A1F-8DE3-499A-A6B0-B16983B752F1}"/>
              </a:ext>
            </a:extLst>
          </p:cNvPr>
          <p:cNvSpPr txBox="1"/>
          <p:nvPr/>
        </p:nvSpPr>
        <p:spPr>
          <a:xfrm>
            <a:off x="221215" y="6397993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err="1"/>
              <a:t>M.Vagnetti</a:t>
            </a:r>
            <a:endParaRPr lang="fr-CH" sz="8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C9324DB-95FC-4FF8-9263-BB7750FF9AEF}"/>
              </a:ext>
            </a:extLst>
          </p:cNvPr>
          <p:cNvSpPr txBox="1"/>
          <p:nvPr/>
        </p:nvSpPr>
        <p:spPr>
          <a:xfrm>
            <a:off x="2103931" y="6380424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err="1"/>
              <a:t>M.Vagnetti</a:t>
            </a:r>
            <a:endParaRPr lang="fr-CH" sz="800" dirty="0"/>
          </a:p>
        </p:txBody>
      </p:sp>
      <p:sp>
        <p:nvSpPr>
          <p:cNvPr id="33" name="Signe de multiplication 32">
            <a:extLst>
              <a:ext uri="{FF2B5EF4-FFF2-40B4-BE49-F238E27FC236}">
                <a16:creationId xmlns:a16="http://schemas.microsoft.com/office/drawing/2014/main" id="{A4AA6D6C-4EF6-49BD-9B41-970546C1C5BA}"/>
              </a:ext>
            </a:extLst>
          </p:cNvPr>
          <p:cNvSpPr>
            <a:spLocks/>
          </p:cNvSpPr>
          <p:nvPr/>
        </p:nvSpPr>
        <p:spPr>
          <a:xfrm>
            <a:off x="1700275" y="4276513"/>
            <a:ext cx="180000" cy="180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Signe de multiplication 33">
            <a:extLst>
              <a:ext uri="{FF2B5EF4-FFF2-40B4-BE49-F238E27FC236}">
                <a16:creationId xmlns:a16="http://schemas.microsoft.com/office/drawing/2014/main" id="{C464F9B3-31DE-4329-95E9-29204728214A}"/>
              </a:ext>
            </a:extLst>
          </p:cNvPr>
          <p:cNvSpPr>
            <a:spLocks/>
          </p:cNvSpPr>
          <p:nvPr/>
        </p:nvSpPr>
        <p:spPr>
          <a:xfrm>
            <a:off x="1690848" y="3280345"/>
            <a:ext cx="180000" cy="180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Signe de multiplication 34">
            <a:extLst>
              <a:ext uri="{FF2B5EF4-FFF2-40B4-BE49-F238E27FC236}">
                <a16:creationId xmlns:a16="http://schemas.microsoft.com/office/drawing/2014/main" id="{2F39D9E6-61B4-471E-A28F-C46F5A5BC742}"/>
              </a:ext>
            </a:extLst>
          </p:cNvPr>
          <p:cNvSpPr>
            <a:spLocks/>
          </p:cNvSpPr>
          <p:nvPr/>
        </p:nvSpPr>
        <p:spPr>
          <a:xfrm>
            <a:off x="1690848" y="2010433"/>
            <a:ext cx="180000" cy="180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Signe de multiplication 35">
            <a:extLst>
              <a:ext uri="{FF2B5EF4-FFF2-40B4-BE49-F238E27FC236}">
                <a16:creationId xmlns:a16="http://schemas.microsoft.com/office/drawing/2014/main" id="{588C7BD2-C1BD-48DE-9375-62ECA512C34B}"/>
              </a:ext>
            </a:extLst>
          </p:cNvPr>
          <p:cNvSpPr>
            <a:spLocks/>
          </p:cNvSpPr>
          <p:nvPr/>
        </p:nvSpPr>
        <p:spPr>
          <a:xfrm>
            <a:off x="1683109" y="2171567"/>
            <a:ext cx="180000" cy="180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Signe de multiplication 36">
            <a:extLst>
              <a:ext uri="{FF2B5EF4-FFF2-40B4-BE49-F238E27FC236}">
                <a16:creationId xmlns:a16="http://schemas.microsoft.com/office/drawing/2014/main" id="{19A80B8C-6C1D-451D-AF56-AA27D21470C7}"/>
              </a:ext>
            </a:extLst>
          </p:cNvPr>
          <p:cNvSpPr>
            <a:spLocks/>
          </p:cNvSpPr>
          <p:nvPr/>
        </p:nvSpPr>
        <p:spPr>
          <a:xfrm>
            <a:off x="1703531" y="2691610"/>
            <a:ext cx="180000" cy="180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7948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6" grpId="0" animBg="1"/>
      <p:bldP spid="17" grpId="0" animBg="1"/>
      <p:bldP spid="18" grpId="0" animBg="1"/>
      <p:bldP spid="19" grpId="0" animBg="1"/>
      <p:bldP spid="7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79A96C-C7E2-4382-B427-FACFDBB9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25" y="140677"/>
            <a:ext cx="7044448" cy="1636531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rgbClr val="2A1A00"/>
                </a:solidFill>
              </a:rPr>
              <a:t>Programme de la journée 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EAD498-CFB6-B749-8FE3-1D869077D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7609"/>
          <a:stretch/>
        </p:blipFill>
        <p:spPr>
          <a:xfrm>
            <a:off x="1947498" y="1341109"/>
            <a:ext cx="8705502" cy="58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5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78498E-9BBD-41F8-9E6C-6E4D6306F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4" y="1162940"/>
            <a:ext cx="4515599" cy="4532120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rgbClr val="2A1A00"/>
                </a:solidFill>
              </a:rPr>
              <a:t>Procédure Covid - 19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2881BF-35ED-4F4A-B255-50A0398F7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5" y="1128455"/>
            <a:ext cx="4680729" cy="4566609"/>
          </a:xfrm>
        </p:spPr>
        <p:txBody>
          <a:bodyPr anchor="ctr">
            <a:normAutofit/>
          </a:bodyPr>
          <a:lstStyle/>
          <a:p>
            <a:r>
              <a:rPr lang="fr-FR" sz="2400" dirty="0"/>
              <a:t>Prise de température tympanique dès l’entrée  à la station.</a:t>
            </a:r>
          </a:p>
          <a:p>
            <a:r>
              <a:rPr lang="fr-FR" sz="2400" dirty="0"/>
              <a:t>Désinfection des mains.</a:t>
            </a:r>
          </a:p>
          <a:p>
            <a:r>
              <a:rPr lang="fr-FR" sz="2400" dirty="0"/>
              <a:t>Garder les distances de sécurité </a:t>
            </a:r>
          </a:p>
          <a:p>
            <a:r>
              <a:rPr lang="fr-FR" sz="2400" dirty="0"/>
              <a:t>Lavez-vous les mains régulièrement </a:t>
            </a:r>
          </a:p>
          <a:p>
            <a:r>
              <a:rPr lang="fr-FR" sz="2400" dirty="0"/>
              <a:t>Au cas ou vos distances de sécurité ne sont pas respectées, protégez-vous les VR avec un masque. </a:t>
            </a:r>
          </a:p>
        </p:txBody>
      </p:sp>
    </p:spTree>
    <p:extLst>
      <p:ext uri="{BB962C8B-B14F-4D97-AF65-F5344CB8AC3E}">
        <p14:creationId xmlns:p14="http://schemas.microsoft.com/office/powerpoint/2010/main" val="392865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D62AD7-0CE1-4760-AC61-5A49B937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4" y="1162940"/>
            <a:ext cx="4515599" cy="4532120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rgbClr val="2A1A00"/>
                </a:solidFill>
              </a:rPr>
              <a:t>Responsabilité des Équipiers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9537CD-EAAF-4607-856B-06355718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5" y="143438"/>
            <a:ext cx="4680729" cy="6714565"/>
          </a:xfrm>
        </p:spPr>
        <p:txBody>
          <a:bodyPr anchor="ctr">
            <a:normAutofit/>
          </a:bodyPr>
          <a:lstStyle/>
          <a:p>
            <a:r>
              <a:rPr lang="fr-FR" sz="2400" dirty="0"/>
              <a:t>L’ équipier doit se former selon les demandes de la société en vigueurs ainsi qu’effectuer ses vigies.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BLS-AED + Equipier</a:t>
            </a:r>
          </a:p>
          <a:p>
            <a:r>
              <a:rPr lang="fr-FR" sz="2400" dirty="0"/>
              <a:t>Effectuer 4 jours de vigie par année. </a:t>
            </a:r>
          </a:p>
          <a:p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56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02AA4D-F590-4A60-B18E-1A126369B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4" y="1162940"/>
            <a:ext cx="4515599" cy="4532120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rgbClr val="2A1A00"/>
                </a:solidFill>
              </a:rPr>
              <a:t>Rappel des consignes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07DCC6-8128-46D1-9657-ED4459DB4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5" y="1755060"/>
            <a:ext cx="4680729" cy="4748981"/>
          </a:xfrm>
        </p:spPr>
        <p:txBody>
          <a:bodyPr anchor="ctr">
            <a:noAutofit/>
          </a:bodyPr>
          <a:lstStyle/>
          <a:p>
            <a:r>
              <a:rPr lang="fr-FR" sz="2400" dirty="0"/>
              <a:t>Pas plus de 4 sauveteurs en intervention à bord du 247 et 3 à bord de 447</a:t>
            </a:r>
          </a:p>
          <a:p>
            <a:r>
              <a:rPr lang="fr-FR" sz="2400" dirty="0"/>
              <a:t>Pas de personne hors société au sauvetage. (sauf dérogation)</a:t>
            </a:r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2614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053932-43E4-4043-B696-F8653D58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4" y="1162940"/>
            <a:ext cx="4515599" cy="4532120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rgbClr val="2A1A00"/>
                </a:solidFill>
              </a:rPr>
              <a:t>VIGIES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F96A47-103F-4418-B9BF-8799FF989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5" y="221229"/>
            <a:ext cx="4680729" cy="6636773"/>
          </a:xfrm>
        </p:spPr>
        <p:txBody>
          <a:bodyPr anchor="ctr">
            <a:normAutofit/>
          </a:bodyPr>
          <a:lstStyle/>
          <a:p>
            <a:r>
              <a:rPr lang="fr-FR" sz="2400" dirty="0"/>
              <a:t>Les vigies officielles sont le samedi et le dimanche.</a:t>
            </a:r>
          </a:p>
          <a:p>
            <a:r>
              <a:rPr lang="fr-FR" sz="2400" dirty="0"/>
              <a:t>Les vigies de la semaine seront annoncées. </a:t>
            </a:r>
          </a:p>
          <a:p>
            <a:r>
              <a:rPr lang="fr-FR" sz="2400" dirty="0"/>
              <a:t>Les horaires sont de 10h00 à 18h00  (selon la météo)</a:t>
            </a:r>
          </a:p>
          <a:p>
            <a:r>
              <a:rPr lang="fr-FR" sz="2400" dirty="0"/>
              <a:t>L’équipe d’intervention annoncée partira en intervention.</a:t>
            </a:r>
          </a:p>
          <a:p>
            <a:r>
              <a:rPr lang="fr-FR" sz="2400" dirty="0"/>
              <a:t>La vigie comportera un espace temps à la formation, une prise en main du bateau  et à l’entretien de la station.</a:t>
            </a:r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892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053932-43E4-4043-B696-F8653D58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4" y="1162940"/>
            <a:ext cx="4515599" cy="4532120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rgbClr val="2A1A00"/>
                </a:solidFill>
              </a:rPr>
              <a:t>Dispatch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73D444-672B-AF4B-AEC1-BDD0EB67A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r="2085"/>
          <a:stretch/>
        </p:blipFill>
        <p:spPr>
          <a:xfrm>
            <a:off x="3643533" y="2031877"/>
            <a:ext cx="8243668" cy="32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8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392568-B8C9-E24A-BCA2-5103A934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6000" spc="800" dirty="0"/>
              <a:t>Navigation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7F6473-F2B1-C041-8661-13AE1EC25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57" y="5572664"/>
            <a:ext cx="5877385" cy="8418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914400">
              <a:lnSpc>
                <a:spcPct val="100000"/>
              </a:lnSpc>
              <a:buNone/>
            </a:pPr>
            <a:r>
              <a:rPr lang="en-US" b="1" cap="all" spc="400">
                <a:solidFill>
                  <a:schemeClr val="bg2"/>
                </a:solidFill>
              </a:rPr>
              <a:t>La suite ….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 descr="Une image contenant extérieur, jaune, vague&#10;&#10;Description générée automatiquement">
            <a:extLst>
              <a:ext uri="{FF2B5EF4-FFF2-40B4-BE49-F238E27FC236}">
                <a16:creationId xmlns:a16="http://schemas.microsoft.com/office/drawing/2014/main" id="{A00EF56B-5A01-1A4C-914D-8F0732A2D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7271" y="593271"/>
            <a:ext cx="6858000" cy="56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2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32DAA6-9BB8-44F1-94F0-B9D55ABD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5300" spc="800" dirty="0"/>
              <a:t>Livre de Bord </a:t>
            </a:r>
            <a:br>
              <a:rPr lang="en-US" sz="5300" spc="800" dirty="0"/>
            </a:br>
            <a:r>
              <a:rPr lang="en-US" sz="5300" spc="800" dirty="0"/>
              <a:t>+ </a:t>
            </a:r>
            <a:br>
              <a:rPr lang="en-US" sz="5300" spc="800" dirty="0"/>
            </a:br>
            <a:r>
              <a:rPr lang="en-US" sz="5300" spc="800" dirty="0"/>
              <a:t>rapport </a:t>
            </a:r>
            <a:r>
              <a:rPr lang="en-US" sz="5300" spc="800" dirty="0" err="1"/>
              <a:t>d’intervention</a:t>
            </a:r>
            <a:endParaRPr lang="en-US" sz="5300" spc="8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D3FE58-3C03-4CBB-A880-BAB684516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600" y="-1"/>
            <a:ext cx="3703249" cy="508329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07843E2-3090-4896-9E4C-CA6DF8599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532" y="1682230"/>
            <a:ext cx="3560217" cy="50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7070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384</TotalTime>
  <Words>283</Words>
  <Application>Microsoft Macintosh PowerPoint</Application>
  <PresentationFormat>Grand écran</PresentationFormat>
  <Paragraphs>57</Paragraphs>
  <Slides>11</Slides>
  <Notes>1</Notes>
  <HiddenSlides>6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Impact</vt:lpstr>
      <vt:lpstr>Badge</vt:lpstr>
      <vt:lpstr>Formation Équipier</vt:lpstr>
      <vt:lpstr>Programme de la journée </vt:lpstr>
      <vt:lpstr>Procédure Covid - 19</vt:lpstr>
      <vt:lpstr>Responsabilité des Équipiers</vt:lpstr>
      <vt:lpstr>Rappel des consignes </vt:lpstr>
      <vt:lpstr>VIGIES </vt:lpstr>
      <vt:lpstr>Dispatch </vt:lpstr>
      <vt:lpstr>Navigation</vt:lpstr>
      <vt:lpstr>Livre de Bord  +  rapport d’intervention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des chefs de vigie &amp; pilotes</dc:title>
  <dc:creator>Michel</dc:creator>
  <cp:lastModifiedBy>Nicolas Werner</cp:lastModifiedBy>
  <cp:revision>16</cp:revision>
  <dcterms:created xsi:type="dcterms:W3CDTF">2020-06-04T12:25:41Z</dcterms:created>
  <dcterms:modified xsi:type="dcterms:W3CDTF">2022-08-10T15:25:34Z</dcterms:modified>
</cp:coreProperties>
</file>